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64" r:id="rId3"/>
    <p:sldId id="258" r:id="rId4"/>
    <p:sldId id="265" r:id="rId5"/>
    <p:sldId id="266" r:id="rId6"/>
    <p:sldId id="267" r:id="rId7"/>
  </p:sldIdLst>
  <p:sldSz cx="18288000" cy="10287000"/>
  <p:notesSz cx="6858000" cy="9144000"/>
  <p:embeddedFontLst>
    <p:embeddedFont>
      <p:font typeface="Poppins Bold" panose="00000800000000000000" pitchFamily="2" charset="0"/>
      <p:regular r:id="rId8"/>
      <p:bold r:id="rId9"/>
    </p:embeddedFont>
    <p:embeddedFont>
      <p:font typeface="Poppins Medium" panose="00000600000000000000" pitchFamily="2" charset="0"/>
      <p:regular r:id="rId10"/>
      <p:italic r:id="rId1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55A8E0F-F63A-AD8F-7D81-86E99F1D5941}" v="3" dt="2025-04-01T06:30:12.941"/>
    <p1510:client id="{9C3E1754-C312-675A-6784-F0C3658E17C4}" v="14" dt="2025-03-31T14:49:21.46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OUARIN ANDY" userId="S::douarin@lacroixrouge-brest.fr::84ed48b5-73b8-46a9-8a84-1f669e52e8b5" providerId="AD" clId="Web-{290FE72A-7CDD-9D5C-4D1A-6AB5CF569051}"/>
    <pc:docChg chg="addSld delSld modSld">
      <pc:chgData name="DOUARIN ANDY" userId="S::douarin@lacroixrouge-brest.fr::84ed48b5-73b8-46a9-8a84-1f669e52e8b5" providerId="AD" clId="Web-{290FE72A-7CDD-9D5C-4D1A-6AB5CF569051}" dt="2025-01-27T15:55:06.691" v="29"/>
      <pc:docMkLst>
        <pc:docMk/>
      </pc:docMkLst>
      <pc:sldChg chg="del">
        <pc:chgData name="DOUARIN ANDY" userId="S::douarin@lacroixrouge-brest.fr::84ed48b5-73b8-46a9-8a84-1f669e52e8b5" providerId="AD" clId="Web-{290FE72A-7CDD-9D5C-4D1A-6AB5CF569051}" dt="2025-01-27T15:55:06.691" v="29"/>
        <pc:sldMkLst>
          <pc:docMk/>
          <pc:sldMk cId="0" sldId="257"/>
        </pc:sldMkLst>
      </pc:sldChg>
      <pc:sldChg chg="addSp delSp modSp new">
        <pc:chgData name="DOUARIN ANDY" userId="S::douarin@lacroixrouge-brest.fr::84ed48b5-73b8-46a9-8a84-1f669e52e8b5" providerId="AD" clId="Web-{290FE72A-7CDD-9D5C-4D1A-6AB5CF569051}" dt="2025-01-27T15:54:35.862" v="28" actId="1076"/>
        <pc:sldMkLst>
          <pc:docMk/>
          <pc:sldMk cId="599096829" sldId="264"/>
        </pc:sldMkLst>
        <pc:spChg chg="mod">
          <ac:chgData name="DOUARIN ANDY" userId="S::douarin@lacroixrouge-brest.fr::84ed48b5-73b8-46a9-8a84-1f669e52e8b5" providerId="AD" clId="Web-{290FE72A-7CDD-9D5C-4D1A-6AB5CF569051}" dt="2025-01-27T15:54:20.752" v="21" actId="14100"/>
          <ac:spMkLst>
            <pc:docMk/>
            <pc:sldMk cId="599096829" sldId="264"/>
            <ac:spMk id="5" creationId="{04555967-9486-DE55-30E5-26709350ACBA}"/>
          </ac:spMkLst>
        </pc:spChg>
        <pc:spChg chg="mod">
          <ac:chgData name="DOUARIN ANDY" userId="S::douarin@lacroixrouge-brest.fr::84ed48b5-73b8-46a9-8a84-1f669e52e8b5" providerId="AD" clId="Web-{290FE72A-7CDD-9D5C-4D1A-6AB5CF569051}" dt="2025-01-27T15:54:27.846" v="26" actId="1076"/>
          <ac:spMkLst>
            <pc:docMk/>
            <pc:sldMk cId="599096829" sldId="264"/>
            <ac:spMk id="6" creationId="{D97C203B-1F66-42A2-00A7-0F09E22C6668}"/>
          </ac:spMkLst>
        </pc:spChg>
        <pc:grpChg chg="add mod">
          <ac:chgData name="DOUARIN ANDY" userId="S::douarin@lacroixrouge-brest.fr::84ed48b5-73b8-46a9-8a84-1f669e52e8b5" providerId="AD" clId="Web-{290FE72A-7CDD-9D5C-4D1A-6AB5CF569051}" dt="2025-01-27T15:54:35.862" v="28" actId="1076"/>
          <ac:grpSpMkLst>
            <pc:docMk/>
            <pc:sldMk cId="599096829" sldId="264"/>
            <ac:grpSpMk id="7" creationId="{9C4EE041-34CE-11D9-DED1-76E2A1CD33BA}"/>
          </ac:grpSpMkLst>
        </pc:grpChg>
        <pc:grpChg chg="add mod">
          <ac:chgData name="DOUARIN ANDY" userId="S::douarin@lacroixrouge-brest.fr::84ed48b5-73b8-46a9-8a84-1f669e52e8b5" providerId="AD" clId="Web-{290FE72A-7CDD-9D5C-4D1A-6AB5CF569051}" dt="2025-01-27T15:54:31.033" v="27" actId="1076"/>
          <ac:grpSpMkLst>
            <pc:docMk/>
            <pc:sldMk cId="599096829" sldId="264"/>
            <ac:grpSpMk id="8" creationId="{6916173C-4B47-E370-9317-1B718D2A5C84}"/>
          </ac:grpSpMkLst>
        </pc:grpChg>
        <pc:picChg chg="add del mod">
          <ac:chgData name="DOUARIN ANDY" userId="S::douarin@lacroixrouge-brest.fr::84ed48b5-73b8-46a9-8a84-1f669e52e8b5" providerId="AD" clId="Web-{290FE72A-7CDD-9D5C-4D1A-6AB5CF569051}" dt="2025-01-27T15:53:25.343" v="9"/>
          <ac:picMkLst>
            <pc:docMk/>
            <pc:sldMk cId="599096829" sldId="264"/>
            <ac:picMk id="2" creationId="{AE09DB14-BC86-B95B-DF5F-B68705105ED5}"/>
          </ac:picMkLst>
        </pc:picChg>
        <pc:picChg chg="add mod">
          <ac:chgData name="DOUARIN ANDY" userId="S::douarin@lacroixrouge-brest.fr::84ed48b5-73b8-46a9-8a84-1f669e52e8b5" providerId="AD" clId="Web-{290FE72A-7CDD-9D5C-4D1A-6AB5CF569051}" dt="2025-01-27T15:53:59.938" v="13" actId="1076"/>
          <ac:picMkLst>
            <pc:docMk/>
            <pc:sldMk cId="599096829" sldId="264"/>
            <ac:picMk id="3" creationId="{7E473FC7-D238-08C8-9097-8DA009E98F42}"/>
          </ac:picMkLst>
        </pc:picChg>
      </pc:sldChg>
    </pc:docChg>
  </pc:docChgLst>
  <pc:docChgLst>
    <pc:chgData name="DOUARIN ANDY" userId="S::douarin@lacroixrouge-brest.fr::84ed48b5-73b8-46a9-8a84-1f669e52e8b5" providerId="AD" clId="Web-{E6B016E1-ABA1-6A6A-D3A0-8BB5A7D43AFC}"/>
    <pc:docChg chg="addSld">
      <pc:chgData name="DOUARIN ANDY" userId="S::douarin@lacroixrouge-brest.fr::84ed48b5-73b8-46a9-8a84-1f669e52e8b5" providerId="AD" clId="Web-{E6B016E1-ABA1-6A6A-D3A0-8BB5A7D43AFC}" dt="2025-02-03T15:56:49.998" v="0"/>
      <pc:docMkLst>
        <pc:docMk/>
      </pc:docMkLst>
      <pc:sldChg chg="new">
        <pc:chgData name="DOUARIN ANDY" userId="S::douarin@lacroixrouge-brest.fr::84ed48b5-73b8-46a9-8a84-1f669e52e8b5" providerId="AD" clId="Web-{E6B016E1-ABA1-6A6A-D3A0-8BB5A7D43AFC}" dt="2025-02-03T15:56:49.998" v="0"/>
        <pc:sldMkLst>
          <pc:docMk/>
          <pc:sldMk cId="2173956391" sldId="266"/>
        </pc:sldMkLst>
      </pc:sldChg>
    </pc:docChg>
  </pc:docChgLst>
  <pc:docChgLst>
    <pc:chgData name="DONNART ANTOINE" userId="S::a.donnart@lacroixrouge-brest.fr::2924c6ad-8fc6-4dcc-8123-20fbd1e9e542" providerId="AD" clId="Web-{ACD8F08A-C972-9A21-9BB8-AD64EB88F609}"/>
    <pc:docChg chg="delSld modSld">
      <pc:chgData name="DONNART ANTOINE" userId="S::a.donnart@lacroixrouge-brest.fr::2924c6ad-8fc6-4dcc-8123-20fbd1e9e542" providerId="AD" clId="Web-{ACD8F08A-C972-9A21-9BB8-AD64EB88F609}" dt="2025-01-28T08:41:05.188" v="15"/>
      <pc:docMkLst>
        <pc:docMk/>
      </pc:docMkLst>
      <pc:sldChg chg="addSp delSp modSp">
        <pc:chgData name="DONNART ANTOINE" userId="S::a.donnart@lacroixrouge-brest.fr::2924c6ad-8fc6-4dcc-8123-20fbd1e9e542" providerId="AD" clId="Web-{ACD8F08A-C972-9A21-9BB8-AD64EB88F609}" dt="2025-01-28T08:41:05.188" v="15"/>
        <pc:sldMkLst>
          <pc:docMk/>
          <pc:sldMk cId="0" sldId="258"/>
        </pc:sldMkLst>
        <pc:spChg chg="add mod">
          <ac:chgData name="DONNART ANTOINE" userId="S::a.donnart@lacroixrouge-brest.fr::2924c6ad-8fc6-4dcc-8123-20fbd1e9e542" providerId="AD" clId="Web-{ACD8F08A-C972-9A21-9BB8-AD64EB88F609}" dt="2025-01-28T08:41:05.188" v="15"/>
          <ac:spMkLst>
            <pc:docMk/>
            <pc:sldMk cId="0" sldId="258"/>
            <ac:spMk id="9" creationId="{ECFADE19-4156-D351-B1B0-D48471A549E8}"/>
          </ac:spMkLst>
        </pc:spChg>
        <pc:spChg chg="mod">
          <ac:chgData name="DONNART ANTOINE" userId="S::a.donnart@lacroixrouge-brest.fr::2924c6ad-8fc6-4dcc-8123-20fbd1e9e542" providerId="AD" clId="Web-{ACD8F08A-C972-9A21-9BB8-AD64EB88F609}" dt="2025-01-28T07:06:58.457" v="8" actId="1076"/>
          <ac:spMkLst>
            <pc:docMk/>
            <pc:sldMk cId="0" sldId="258"/>
            <ac:spMk id="10" creationId="{900548D6-E4F1-0D71-75AD-F019ABB5D5A4}"/>
          </ac:spMkLst>
        </pc:spChg>
        <pc:spChg chg="del mod">
          <ac:chgData name="DONNART ANTOINE" userId="S::a.donnart@lacroixrouge-brest.fr::2924c6ad-8fc6-4dcc-8123-20fbd1e9e542" providerId="AD" clId="Web-{ACD8F08A-C972-9A21-9BB8-AD64EB88F609}" dt="2025-01-28T08:40:50.266" v="10"/>
          <ac:spMkLst>
            <pc:docMk/>
            <pc:sldMk cId="0" sldId="258"/>
            <ac:spMk id="17" creationId="{D6C9C69D-7323-ABC3-E9FA-843E02FD8574}"/>
          </ac:spMkLst>
        </pc:spChg>
      </pc:sldChg>
      <pc:sldChg chg="del">
        <pc:chgData name="DONNART ANTOINE" userId="S::a.donnart@lacroixrouge-brest.fr::2924c6ad-8fc6-4dcc-8123-20fbd1e9e542" providerId="AD" clId="Web-{ACD8F08A-C972-9A21-9BB8-AD64EB88F609}" dt="2025-01-28T07:05:33.424" v="0"/>
        <pc:sldMkLst>
          <pc:docMk/>
          <pc:sldMk cId="2161248961" sldId="263"/>
        </pc:sldMkLst>
      </pc:sldChg>
    </pc:docChg>
  </pc:docChgLst>
  <pc:docChgLst>
    <pc:chgData name="DONNART ANTOINE" userId="S::a.donnart@lacroixrouge-brest.fr::2924c6ad-8fc6-4dcc-8123-20fbd1e9e542" providerId="AD" clId="Web-{6CC2902C-D30B-D533-4EE0-3D165206EA61}"/>
    <pc:docChg chg="addSld modSld">
      <pc:chgData name="DONNART ANTOINE" userId="S::a.donnart@lacroixrouge-brest.fr::2924c6ad-8fc6-4dcc-8123-20fbd1e9e542" providerId="AD" clId="Web-{6CC2902C-D30B-D533-4EE0-3D165206EA61}" dt="2025-01-26T13:46:58.191" v="322"/>
      <pc:docMkLst>
        <pc:docMk/>
      </pc:docMkLst>
      <pc:sldChg chg="addSp delSp modSp mod setBg">
        <pc:chgData name="DONNART ANTOINE" userId="S::a.donnart@lacroixrouge-brest.fr::2924c6ad-8fc6-4dcc-8123-20fbd1e9e542" providerId="AD" clId="Web-{6CC2902C-D30B-D533-4EE0-3D165206EA61}" dt="2025-01-26T13:28:31.875" v="98"/>
        <pc:sldMkLst>
          <pc:docMk/>
          <pc:sldMk cId="0" sldId="257"/>
        </pc:sldMkLst>
        <pc:spChg chg="add mod ord">
          <ac:chgData name="DONNART ANTOINE" userId="S::a.donnart@lacroixrouge-brest.fr::2924c6ad-8fc6-4dcc-8123-20fbd1e9e542" providerId="AD" clId="Web-{6CC2902C-D30B-D533-4EE0-3D165206EA61}" dt="2025-01-26T13:28:31.875" v="98"/>
          <ac:spMkLst>
            <pc:docMk/>
            <pc:sldMk cId="0" sldId="257"/>
            <ac:spMk id="2" creationId="{A985BF30-9DED-08ED-001E-4609FF6EBB53}"/>
          </ac:spMkLst>
        </pc:spChg>
        <pc:spChg chg="add mod ord">
          <ac:chgData name="DONNART ANTOINE" userId="S::a.donnart@lacroixrouge-brest.fr::2924c6ad-8fc6-4dcc-8123-20fbd1e9e542" providerId="AD" clId="Web-{6CC2902C-D30B-D533-4EE0-3D165206EA61}" dt="2025-01-26T13:28:31.875" v="98"/>
          <ac:spMkLst>
            <pc:docMk/>
            <pc:sldMk cId="0" sldId="257"/>
            <ac:spMk id="3" creationId="{240E324C-D42C-DAC8-25E3-3CCF49EE16B0}"/>
          </ac:spMkLst>
        </pc:spChg>
        <pc:spChg chg="add del">
          <ac:chgData name="DONNART ANTOINE" userId="S::a.donnart@lacroixrouge-brest.fr::2924c6ad-8fc6-4dcc-8123-20fbd1e9e542" providerId="AD" clId="Web-{6CC2902C-D30B-D533-4EE0-3D165206EA61}" dt="2025-01-26T13:28:17.359" v="95"/>
          <ac:spMkLst>
            <pc:docMk/>
            <pc:sldMk cId="0" sldId="257"/>
            <ac:spMk id="11" creationId="{4DD35268-6FBE-0BCD-C050-3F804C7C54A2}"/>
          </ac:spMkLst>
        </pc:spChg>
        <pc:spChg chg="add">
          <ac:chgData name="DONNART ANTOINE" userId="S::a.donnart@lacroixrouge-brest.fr::2924c6ad-8fc6-4dcc-8123-20fbd1e9e542" providerId="AD" clId="Web-{6CC2902C-D30B-D533-4EE0-3D165206EA61}" dt="2025-01-26T13:28:31.875" v="98"/>
          <ac:spMkLst>
            <pc:docMk/>
            <pc:sldMk cId="0" sldId="257"/>
            <ac:spMk id="15" creationId="{BC8B9C14-70F0-4F42-85FF-0DD3D5A585A5}"/>
          </ac:spMkLst>
        </pc:spChg>
        <pc:spChg chg="add del">
          <ac:chgData name="DONNART ANTOINE" userId="S::a.donnart@lacroixrouge-brest.fr::2924c6ad-8fc6-4dcc-8123-20fbd1e9e542" providerId="AD" clId="Web-{6CC2902C-D30B-D533-4EE0-3D165206EA61}" dt="2025-01-26T13:28:31.875" v="97"/>
          <ac:spMkLst>
            <pc:docMk/>
            <pc:sldMk cId="0" sldId="257"/>
            <ac:spMk id="17" creationId="{AD96FDFD-4E42-4A06-B8B5-768A1DB9C2A9}"/>
          </ac:spMkLst>
        </pc:spChg>
        <pc:spChg chg="add">
          <ac:chgData name="DONNART ANTOINE" userId="S::a.donnart@lacroixrouge-brest.fr::2924c6ad-8fc6-4dcc-8123-20fbd1e9e542" providerId="AD" clId="Web-{6CC2902C-D30B-D533-4EE0-3D165206EA61}" dt="2025-01-26T13:28:31.875" v="98"/>
          <ac:spMkLst>
            <pc:docMk/>
            <pc:sldMk cId="0" sldId="257"/>
            <ac:spMk id="19" creationId="{2409529B-9B56-4F10-BE4D-F934DB89E57E}"/>
          </ac:spMkLst>
        </pc:spChg>
        <pc:spChg chg="add">
          <ac:chgData name="DONNART ANTOINE" userId="S::a.donnart@lacroixrouge-brest.fr::2924c6ad-8fc6-4dcc-8123-20fbd1e9e542" providerId="AD" clId="Web-{6CC2902C-D30B-D533-4EE0-3D165206EA61}" dt="2025-01-26T13:28:31.875" v="98"/>
          <ac:spMkLst>
            <pc:docMk/>
            <pc:sldMk cId="0" sldId="257"/>
            <ac:spMk id="20" creationId="{B3F59054-3394-4D87-8BD0-A28DCD47F1BC}"/>
          </ac:spMkLst>
        </pc:spChg>
        <pc:spChg chg="add">
          <ac:chgData name="DONNART ANTOINE" userId="S::a.donnart@lacroixrouge-brest.fr::2924c6ad-8fc6-4dcc-8123-20fbd1e9e542" providerId="AD" clId="Web-{6CC2902C-D30B-D533-4EE0-3D165206EA61}" dt="2025-01-26T13:28:31.875" v="98"/>
          <ac:spMkLst>
            <pc:docMk/>
            <pc:sldMk cId="0" sldId="257"/>
            <ac:spMk id="21" creationId="{2FE0ABA9-CAF1-4816-837D-5F28AAA08E0A}"/>
          </ac:spMkLst>
        </pc:spChg>
        <pc:spChg chg="add">
          <ac:chgData name="DONNART ANTOINE" userId="S::a.donnart@lacroixrouge-brest.fr::2924c6ad-8fc6-4dcc-8123-20fbd1e9e542" providerId="AD" clId="Web-{6CC2902C-D30B-D533-4EE0-3D165206EA61}" dt="2025-01-26T13:28:31.875" v="98"/>
          <ac:spMkLst>
            <pc:docMk/>
            <pc:sldMk cId="0" sldId="257"/>
            <ac:spMk id="22" creationId="{98DE6C44-43F8-4DE4-AB81-66853FFEA09A}"/>
          </ac:spMkLst>
        </pc:spChg>
        <pc:grpChg chg="add del">
          <ac:chgData name="DONNART ANTOINE" userId="S::a.donnart@lacroixrouge-brest.fr::2924c6ad-8fc6-4dcc-8123-20fbd1e9e542" providerId="AD" clId="Web-{6CC2902C-D30B-D533-4EE0-3D165206EA61}" dt="2025-01-26T13:28:17.359" v="95"/>
          <ac:grpSpMkLst>
            <pc:docMk/>
            <pc:sldMk cId="0" sldId="257"/>
            <ac:grpSpMk id="13" creationId="{F3A0B02E-2A29-A1CD-0D60-A9E1681AF3C7}"/>
          </ac:grpSpMkLst>
        </pc:grpChg>
        <pc:picChg chg="add mod ord">
          <ac:chgData name="DONNART ANTOINE" userId="S::a.donnart@lacroixrouge-brest.fr::2924c6ad-8fc6-4dcc-8123-20fbd1e9e542" providerId="AD" clId="Web-{6CC2902C-D30B-D533-4EE0-3D165206EA61}" dt="2025-01-26T13:28:31.875" v="98"/>
          <ac:picMkLst>
            <pc:docMk/>
            <pc:sldMk cId="0" sldId="257"/>
            <ac:picMk id="4" creationId="{C9C5143F-7A51-96D7-F39E-DBF50D442B8B}"/>
          </ac:picMkLst>
        </pc:picChg>
        <pc:picChg chg="add mod ord">
          <ac:chgData name="DONNART ANTOINE" userId="S::a.donnart@lacroixrouge-brest.fr::2924c6ad-8fc6-4dcc-8123-20fbd1e9e542" providerId="AD" clId="Web-{6CC2902C-D30B-D533-4EE0-3D165206EA61}" dt="2025-01-26T13:28:31.875" v="98"/>
          <ac:picMkLst>
            <pc:docMk/>
            <pc:sldMk cId="0" sldId="257"/>
            <ac:picMk id="5" creationId="{D00B1224-10F2-973A-6FF7-4FACA2C7BC55}"/>
          </ac:picMkLst>
        </pc:picChg>
        <pc:picChg chg="add mod">
          <ac:chgData name="DONNART ANTOINE" userId="S::a.donnart@lacroixrouge-brest.fr::2924c6ad-8fc6-4dcc-8123-20fbd1e9e542" providerId="AD" clId="Web-{6CC2902C-D30B-D533-4EE0-3D165206EA61}" dt="2025-01-26T13:28:31.875" v="98"/>
          <ac:picMkLst>
            <pc:docMk/>
            <pc:sldMk cId="0" sldId="257"/>
            <ac:picMk id="6" creationId="{1AD9DD7E-5670-CEA7-9A85-DF30955C282D}"/>
          </ac:picMkLst>
        </pc:picChg>
      </pc:sldChg>
      <pc:sldChg chg="addSp delSp modSp">
        <pc:chgData name="DONNART ANTOINE" userId="S::a.donnart@lacroixrouge-brest.fr::2924c6ad-8fc6-4dcc-8123-20fbd1e9e542" providerId="AD" clId="Web-{6CC2902C-D30B-D533-4EE0-3D165206EA61}" dt="2025-01-26T13:44:42.765" v="320" actId="1076"/>
        <pc:sldMkLst>
          <pc:docMk/>
          <pc:sldMk cId="0" sldId="258"/>
        </pc:sldMkLst>
        <pc:spChg chg="mod">
          <ac:chgData name="DONNART ANTOINE" userId="S::a.donnart@lacroixrouge-brest.fr::2924c6ad-8fc6-4dcc-8123-20fbd1e9e542" providerId="AD" clId="Web-{6CC2902C-D30B-D533-4EE0-3D165206EA61}" dt="2025-01-26T13:37:30.892" v="274" actId="1076"/>
          <ac:spMkLst>
            <pc:docMk/>
            <pc:sldMk cId="0" sldId="258"/>
            <ac:spMk id="2" creationId="{BE26D923-B603-1319-B243-96FC78E09C12}"/>
          </ac:spMkLst>
        </pc:spChg>
        <pc:spChg chg="add del">
          <ac:chgData name="DONNART ANTOINE" userId="S::a.donnart@lacroixrouge-brest.fr::2924c6ad-8fc6-4dcc-8123-20fbd1e9e542" providerId="AD" clId="Web-{6CC2902C-D30B-D533-4EE0-3D165206EA61}" dt="2025-01-26T13:30:33.488" v="128"/>
          <ac:spMkLst>
            <pc:docMk/>
            <pc:sldMk cId="0" sldId="258"/>
            <ac:spMk id="9" creationId="{F26C64C2-AE38-52BC-C8A0-8C61C9E86A94}"/>
          </ac:spMkLst>
        </pc:spChg>
        <pc:spChg chg="add mod ord">
          <ac:chgData name="DONNART ANTOINE" userId="S::a.donnart@lacroixrouge-brest.fr::2924c6ad-8fc6-4dcc-8123-20fbd1e9e542" providerId="AD" clId="Web-{6CC2902C-D30B-D533-4EE0-3D165206EA61}" dt="2025-01-26T13:31:55.740" v="157"/>
          <ac:spMkLst>
            <pc:docMk/>
            <pc:sldMk cId="0" sldId="258"/>
            <ac:spMk id="10" creationId="{900548D6-E4F1-0D71-75AD-F019ABB5D5A4}"/>
          </ac:spMkLst>
        </pc:spChg>
        <pc:spChg chg="add mod">
          <ac:chgData name="DONNART ANTOINE" userId="S::a.donnart@lacroixrouge-brest.fr::2924c6ad-8fc6-4dcc-8123-20fbd1e9e542" providerId="AD" clId="Web-{6CC2902C-D30B-D533-4EE0-3D165206EA61}" dt="2025-01-26T13:36:56.906" v="257" actId="20577"/>
          <ac:spMkLst>
            <pc:docMk/>
            <pc:sldMk cId="0" sldId="258"/>
            <ac:spMk id="11" creationId="{9CB8C9A9-81EC-33EA-DBD0-1CAE3350D4F8}"/>
          </ac:spMkLst>
        </pc:spChg>
        <pc:spChg chg="add mod ord">
          <ac:chgData name="DONNART ANTOINE" userId="S::a.donnart@lacroixrouge-brest.fr::2924c6ad-8fc6-4dcc-8123-20fbd1e9e542" providerId="AD" clId="Web-{6CC2902C-D30B-D533-4EE0-3D165206EA61}" dt="2025-01-26T13:36:42.375" v="251" actId="1076"/>
          <ac:spMkLst>
            <pc:docMk/>
            <pc:sldMk cId="0" sldId="258"/>
            <ac:spMk id="12" creationId="{C7CEB360-583B-ED1E-9828-FE5AF7262A18}"/>
          </ac:spMkLst>
        </pc:spChg>
        <pc:spChg chg="add mod">
          <ac:chgData name="DONNART ANTOINE" userId="S::a.donnart@lacroixrouge-brest.fr::2924c6ad-8fc6-4dcc-8123-20fbd1e9e542" providerId="AD" clId="Web-{6CC2902C-D30B-D533-4EE0-3D165206EA61}" dt="2025-01-26T13:36:54.094" v="255" actId="20577"/>
          <ac:spMkLst>
            <pc:docMk/>
            <pc:sldMk cId="0" sldId="258"/>
            <ac:spMk id="13" creationId="{810ED6D0-7233-BC60-AC99-AE495BFAC539}"/>
          </ac:spMkLst>
        </pc:spChg>
        <pc:spChg chg="add del">
          <ac:chgData name="DONNART ANTOINE" userId="S::a.donnart@lacroixrouge-brest.fr::2924c6ad-8fc6-4dcc-8123-20fbd1e9e542" providerId="AD" clId="Web-{6CC2902C-D30B-D533-4EE0-3D165206EA61}" dt="2025-01-26T13:32:57.586" v="174"/>
          <ac:spMkLst>
            <pc:docMk/>
            <pc:sldMk cId="0" sldId="258"/>
            <ac:spMk id="14" creationId="{530A7959-AE3C-983C-C346-2FD3D6611290}"/>
          </ac:spMkLst>
        </pc:spChg>
        <pc:spChg chg="add mod">
          <ac:chgData name="DONNART ANTOINE" userId="S::a.donnart@lacroixrouge-brest.fr::2924c6ad-8fc6-4dcc-8123-20fbd1e9e542" providerId="AD" clId="Web-{6CC2902C-D30B-D533-4EE0-3D165206EA61}" dt="2025-01-26T13:36:59.610" v="259" actId="20577"/>
          <ac:spMkLst>
            <pc:docMk/>
            <pc:sldMk cId="0" sldId="258"/>
            <ac:spMk id="15" creationId="{6BA06929-E915-03F0-B671-D899D355D47B}"/>
          </ac:spMkLst>
        </pc:spChg>
        <pc:spChg chg="add mod">
          <ac:chgData name="DONNART ANTOINE" userId="S::a.donnart@lacroixrouge-brest.fr::2924c6ad-8fc6-4dcc-8123-20fbd1e9e542" providerId="AD" clId="Web-{6CC2902C-D30B-D533-4EE0-3D165206EA61}" dt="2025-01-26T13:44:42.765" v="320" actId="1076"/>
          <ac:spMkLst>
            <pc:docMk/>
            <pc:sldMk cId="0" sldId="258"/>
            <ac:spMk id="16" creationId="{7F3DB843-A64D-E9FA-5C8D-88AE2B7B5FEC}"/>
          </ac:spMkLst>
        </pc:spChg>
        <pc:spChg chg="add mod">
          <ac:chgData name="DONNART ANTOINE" userId="S::a.donnart@lacroixrouge-brest.fr::2924c6ad-8fc6-4dcc-8123-20fbd1e9e542" providerId="AD" clId="Web-{6CC2902C-D30B-D533-4EE0-3D165206EA61}" dt="2025-01-26T13:38:34.378" v="301" actId="1076"/>
          <ac:spMkLst>
            <pc:docMk/>
            <pc:sldMk cId="0" sldId="258"/>
            <ac:spMk id="17" creationId="{D6C9C69D-7323-ABC3-E9FA-843E02FD8574}"/>
          </ac:spMkLst>
        </pc:spChg>
        <pc:spChg chg="add mod">
          <ac:chgData name="DONNART ANTOINE" userId="S::a.donnart@lacroixrouge-brest.fr::2924c6ad-8fc6-4dcc-8123-20fbd1e9e542" providerId="AD" clId="Web-{6CC2902C-D30B-D533-4EE0-3D165206EA61}" dt="2025-01-26T13:38:43.238" v="304" actId="1076"/>
          <ac:spMkLst>
            <pc:docMk/>
            <pc:sldMk cId="0" sldId="258"/>
            <ac:spMk id="18" creationId="{340F750E-63E4-36FD-0636-3CAAB99531EE}"/>
          </ac:spMkLst>
        </pc:spChg>
        <pc:spChg chg="add mod">
          <ac:chgData name="DONNART ANTOINE" userId="S::a.donnart@lacroixrouge-brest.fr::2924c6ad-8fc6-4dcc-8123-20fbd1e9e542" providerId="AD" clId="Web-{6CC2902C-D30B-D533-4EE0-3D165206EA61}" dt="2025-01-26T13:38:18.956" v="297" actId="1076"/>
          <ac:spMkLst>
            <pc:docMk/>
            <pc:sldMk cId="0" sldId="258"/>
            <ac:spMk id="19" creationId="{88B02FA2-2DC9-301E-D4A5-808D41012DB5}"/>
          </ac:spMkLst>
        </pc:spChg>
        <pc:spChg chg="add mod">
          <ac:chgData name="DONNART ANTOINE" userId="S::a.donnart@lacroixrouge-brest.fr::2924c6ad-8fc6-4dcc-8123-20fbd1e9e542" providerId="AD" clId="Web-{6CC2902C-D30B-D533-4EE0-3D165206EA61}" dt="2025-01-26T13:38:22.784" v="298" actId="14100"/>
          <ac:spMkLst>
            <pc:docMk/>
            <pc:sldMk cId="0" sldId="258"/>
            <ac:spMk id="20" creationId="{60E7505C-0BD6-B303-26C5-F3A9E97A5EC1}"/>
          </ac:spMkLst>
        </pc:spChg>
        <pc:spChg chg="add mod">
          <ac:chgData name="DONNART ANTOINE" userId="S::a.donnart@lacroixrouge-brest.fr::2924c6ad-8fc6-4dcc-8123-20fbd1e9e542" providerId="AD" clId="Web-{6CC2902C-D30B-D533-4EE0-3D165206EA61}" dt="2025-01-26T13:38:05.784" v="294" actId="688"/>
          <ac:spMkLst>
            <pc:docMk/>
            <pc:sldMk cId="0" sldId="258"/>
            <ac:spMk id="21" creationId="{805B78BB-D6DD-FCC9-6311-47005088CD07}"/>
          </ac:spMkLst>
        </pc:spChg>
        <pc:spChg chg="add mod">
          <ac:chgData name="DONNART ANTOINE" userId="S::a.donnart@lacroixrouge-brest.fr::2924c6ad-8fc6-4dcc-8123-20fbd1e9e542" providerId="AD" clId="Web-{6CC2902C-D30B-D533-4EE0-3D165206EA61}" dt="2025-01-26T13:35:34.544" v="223" actId="20577"/>
          <ac:spMkLst>
            <pc:docMk/>
            <pc:sldMk cId="0" sldId="258"/>
            <ac:spMk id="22" creationId="{C1332391-49FC-830B-A7F0-C68281AEDF00}"/>
          </ac:spMkLst>
        </pc:spChg>
        <pc:spChg chg="add mod">
          <ac:chgData name="DONNART ANTOINE" userId="S::a.donnart@lacroixrouge-brest.fr::2924c6ad-8fc6-4dcc-8123-20fbd1e9e542" providerId="AD" clId="Web-{6CC2902C-D30B-D533-4EE0-3D165206EA61}" dt="2025-01-26T13:36:31.968" v="249" actId="14100"/>
          <ac:spMkLst>
            <pc:docMk/>
            <pc:sldMk cId="0" sldId="258"/>
            <ac:spMk id="23" creationId="{E06B6B06-B188-0942-5522-8CE51CF7CF28}"/>
          </ac:spMkLst>
        </pc:spChg>
        <pc:spChg chg="add mod">
          <ac:chgData name="DONNART ANTOINE" userId="S::a.donnart@lacroixrouge-brest.fr::2924c6ad-8fc6-4dcc-8123-20fbd1e9e542" providerId="AD" clId="Web-{6CC2902C-D30B-D533-4EE0-3D165206EA61}" dt="2025-01-26T13:37:58.565" v="292" actId="1076"/>
          <ac:spMkLst>
            <pc:docMk/>
            <pc:sldMk cId="0" sldId="258"/>
            <ac:spMk id="24" creationId="{41E91EAC-15EA-0ECF-D69A-E6E7FD3555C4}"/>
          </ac:spMkLst>
        </pc:spChg>
        <pc:picChg chg="add mod">
          <ac:chgData name="DONNART ANTOINE" userId="S::a.donnart@lacroixrouge-brest.fr::2924c6ad-8fc6-4dcc-8123-20fbd1e9e542" providerId="AD" clId="Web-{6CC2902C-D30B-D533-4EE0-3D165206EA61}" dt="2025-01-26T13:32:58.289" v="175" actId="1076"/>
          <ac:picMkLst>
            <pc:docMk/>
            <pc:sldMk cId="0" sldId="258"/>
            <ac:picMk id="3" creationId="{7F2F9E73-89F7-17D4-A834-7E07C037B4B6}"/>
          </ac:picMkLst>
        </pc:picChg>
        <pc:picChg chg="add mod">
          <ac:chgData name="DONNART ANTOINE" userId="S::a.donnart@lacroixrouge-brest.fr::2924c6ad-8fc6-4dcc-8123-20fbd1e9e542" providerId="AD" clId="Web-{6CC2902C-D30B-D533-4EE0-3D165206EA61}" dt="2025-01-26T13:32:48.664" v="171" actId="1076"/>
          <ac:picMkLst>
            <pc:docMk/>
            <pc:sldMk cId="0" sldId="258"/>
            <ac:picMk id="4" creationId="{15A5FFFA-42E0-7551-DB68-AD983E940408}"/>
          </ac:picMkLst>
        </pc:picChg>
        <pc:picChg chg="mod">
          <ac:chgData name="DONNART ANTOINE" userId="S::a.donnart@lacroixrouge-brest.fr::2924c6ad-8fc6-4dcc-8123-20fbd1e9e542" providerId="AD" clId="Web-{6CC2902C-D30B-D533-4EE0-3D165206EA61}" dt="2025-01-26T13:30:10.300" v="126" actId="1076"/>
          <ac:picMkLst>
            <pc:docMk/>
            <pc:sldMk cId="0" sldId="258"/>
            <ac:picMk id="5" creationId="{1F5D4093-B436-AE40-6405-30B92AB4A5FC}"/>
          </ac:picMkLst>
        </pc:picChg>
        <pc:picChg chg="mod">
          <ac:chgData name="DONNART ANTOINE" userId="S::a.donnart@lacroixrouge-brest.fr::2924c6ad-8fc6-4dcc-8123-20fbd1e9e542" providerId="AD" clId="Web-{6CC2902C-D30B-D533-4EE0-3D165206EA61}" dt="2025-01-26T13:32:49.648" v="172" actId="1076"/>
          <ac:picMkLst>
            <pc:docMk/>
            <pc:sldMk cId="0" sldId="258"/>
            <ac:picMk id="6" creationId="{FD79F78E-084B-FF2E-15D8-76FFFF3E33FB}"/>
          </ac:picMkLst>
        </pc:picChg>
        <pc:picChg chg="mod">
          <ac:chgData name="DONNART ANTOINE" userId="S::a.donnart@lacroixrouge-brest.fr::2924c6ad-8fc6-4dcc-8123-20fbd1e9e542" providerId="AD" clId="Web-{6CC2902C-D30B-D533-4EE0-3D165206EA61}" dt="2025-01-26T13:44:04.686" v="305" actId="1076"/>
          <ac:picMkLst>
            <pc:docMk/>
            <pc:sldMk cId="0" sldId="258"/>
            <ac:picMk id="7" creationId="{0B05A415-178C-DF9F-AE9B-A8804A5A4325}"/>
          </ac:picMkLst>
        </pc:picChg>
        <pc:picChg chg="add mod">
          <ac:chgData name="DONNART ANTOINE" userId="S::a.donnart@lacroixrouge-brest.fr::2924c6ad-8fc6-4dcc-8123-20fbd1e9e542" providerId="AD" clId="Web-{6CC2902C-D30B-D533-4EE0-3D165206EA61}" dt="2025-01-26T13:33:27.056" v="190" actId="1076"/>
          <ac:picMkLst>
            <pc:docMk/>
            <pc:sldMk cId="0" sldId="258"/>
            <ac:picMk id="8" creationId="{8A7EB05E-6E7D-33F5-71B5-69B8AF6EBEB6}"/>
          </ac:picMkLst>
        </pc:picChg>
      </pc:sldChg>
      <pc:sldChg chg="new">
        <pc:chgData name="DONNART ANTOINE" userId="S::a.donnart@lacroixrouge-brest.fr::2924c6ad-8fc6-4dcc-8123-20fbd1e9e542" providerId="AD" clId="Web-{6CC2902C-D30B-D533-4EE0-3D165206EA61}" dt="2025-01-26T13:46:56.410" v="321"/>
        <pc:sldMkLst>
          <pc:docMk/>
          <pc:sldMk cId="2841761710" sldId="262"/>
        </pc:sldMkLst>
      </pc:sldChg>
      <pc:sldChg chg="new">
        <pc:chgData name="DONNART ANTOINE" userId="S::a.donnart@lacroixrouge-brest.fr::2924c6ad-8fc6-4dcc-8123-20fbd1e9e542" providerId="AD" clId="Web-{6CC2902C-D30B-D533-4EE0-3D165206EA61}" dt="2025-01-26T13:46:58.191" v="322"/>
        <pc:sldMkLst>
          <pc:docMk/>
          <pc:sldMk cId="2161248961" sldId="263"/>
        </pc:sldMkLst>
      </pc:sldChg>
    </pc:docChg>
  </pc:docChgLst>
  <pc:docChgLst>
    <pc:chgData name="MENN MAEL" userId="S::menn@lacroixrouge-brest.fr::22616ba2-a478-42da-9b99-582a4729e5f9" providerId="AD" clId="Web-{9C3E1754-C312-675A-6784-F0C3658E17C4}"/>
    <pc:docChg chg="modSld">
      <pc:chgData name="MENN MAEL" userId="S::menn@lacroixrouge-brest.fr::22616ba2-a478-42da-9b99-582a4729e5f9" providerId="AD" clId="Web-{9C3E1754-C312-675A-6784-F0C3658E17C4}" dt="2025-03-31T14:49:21.466" v="5" actId="20577"/>
      <pc:docMkLst>
        <pc:docMk/>
      </pc:docMkLst>
      <pc:sldChg chg="modSp">
        <pc:chgData name="MENN MAEL" userId="S::menn@lacroixrouge-brest.fr::22616ba2-a478-42da-9b99-582a4729e5f9" providerId="AD" clId="Web-{9C3E1754-C312-675A-6784-F0C3658E17C4}" dt="2025-03-31T14:49:21.466" v="5" actId="20577"/>
        <pc:sldMkLst>
          <pc:docMk/>
          <pc:sldMk cId="0" sldId="256"/>
        </pc:sldMkLst>
        <pc:spChg chg="mod">
          <ac:chgData name="MENN MAEL" userId="S::menn@lacroixrouge-brest.fr::22616ba2-a478-42da-9b99-582a4729e5f9" providerId="AD" clId="Web-{9C3E1754-C312-675A-6784-F0C3658E17C4}" dt="2025-03-31T14:49:21.466" v="5" actId="20577"/>
          <ac:spMkLst>
            <pc:docMk/>
            <pc:sldMk cId="0" sldId="256"/>
            <ac:spMk id="19" creationId="{00000000-0000-0000-0000-000000000000}"/>
          </ac:spMkLst>
        </pc:spChg>
      </pc:sldChg>
    </pc:docChg>
  </pc:docChgLst>
  <pc:docChgLst>
    <pc:chgData name="DONNART ANTOINE" userId="S::a.donnart@lacroixrouge-brest.fr::2924c6ad-8fc6-4dcc-8123-20fbd1e9e542" providerId="AD" clId="Web-{DBDD44D3-5EC2-518E-DF9D-FF14CF7D486B}"/>
    <pc:docChg chg="delSld">
      <pc:chgData name="DONNART ANTOINE" userId="S::a.donnart@lacroixrouge-brest.fr::2924c6ad-8fc6-4dcc-8123-20fbd1e9e542" providerId="AD" clId="Web-{DBDD44D3-5EC2-518E-DF9D-FF14CF7D486B}" dt="2025-01-28T13:33:29.571" v="2"/>
      <pc:docMkLst>
        <pc:docMk/>
      </pc:docMkLst>
      <pc:sldChg chg="del">
        <pc:chgData name="DONNART ANTOINE" userId="S::a.donnart@lacroixrouge-brest.fr::2924c6ad-8fc6-4dcc-8123-20fbd1e9e542" providerId="AD" clId="Web-{DBDD44D3-5EC2-518E-DF9D-FF14CF7D486B}" dt="2025-01-28T13:33:27.743" v="0"/>
        <pc:sldMkLst>
          <pc:docMk/>
          <pc:sldMk cId="974535334" sldId="259"/>
        </pc:sldMkLst>
      </pc:sldChg>
      <pc:sldChg chg="del">
        <pc:chgData name="DONNART ANTOINE" userId="S::a.donnart@lacroixrouge-brest.fr::2924c6ad-8fc6-4dcc-8123-20fbd1e9e542" providerId="AD" clId="Web-{DBDD44D3-5EC2-518E-DF9D-FF14CF7D486B}" dt="2025-01-28T13:33:28.618" v="1"/>
        <pc:sldMkLst>
          <pc:docMk/>
          <pc:sldMk cId="3902974484" sldId="261"/>
        </pc:sldMkLst>
      </pc:sldChg>
      <pc:sldChg chg="del">
        <pc:chgData name="DONNART ANTOINE" userId="S::a.donnart@lacroixrouge-brest.fr::2924c6ad-8fc6-4dcc-8123-20fbd1e9e542" providerId="AD" clId="Web-{DBDD44D3-5EC2-518E-DF9D-FF14CF7D486B}" dt="2025-01-28T13:33:29.571" v="2"/>
        <pc:sldMkLst>
          <pc:docMk/>
          <pc:sldMk cId="2841761710" sldId="262"/>
        </pc:sldMkLst>
      </pc:sldChg>
    </pc:docChg>
  </pc:docChgLst>
  <pc:docChgLst>
    <pc:chgData name="DONNART ANTOINE" userId="S::a.donnart@lacroixrouge-brest.fr::2924c6ad-8fc6-4dcc-8123-20fbd1e9e542" providerId="AD" clId="Web-{3BB1E5F5-F017-A03C-B483-777AEC12879B}"/>
    <pc:docChg chg="modSld">
      <pc:chgData name="DONNART ANTOINE" userId="S::a.donnart@lacroixrouge-brest.fr::2924c6ad-8fc6-4dcc-8123-20fbd1e9e542" providerId="AD" clId="Web-{3BB1E5F5-F017-A03C-B483-777AEC12879B}" dt="2025-01-26T13:19:17.431" v="7"/>
      <pc:docMkLst>
        <pc:docMk/>
      </pc:docMkLst>
      <pc:sldChg chg="addSp delSp modSp">
        <pc:chgData name="DONNART ANTOINE" userId="S::a.donnart@lacroixrouge-brest.fr::2924c6ad-8fc6-4dcc-8123-20fbd1e9e542" providerId="AD" clId="Web-{3BB1E5F5-F017-A03C-B483-777AEC12879B}" dt="2025-01-26T13:19:17.431" v="7"/>
        <pc:sldMkLst>
          <pc:docMk/>
          <pc:sldMk cId="0" sldId="258"/>
        </pc:sldMkLst>
        <pc:picChg chg="add del mod">
          <ac:chgData name="DONNART ANTOINE" userId="S::a.donnart@lacroixrouge-brest.fr::2924c6ad-8fc6-4dcc-8123-20fbd1e9e542" providerId="AD" clId="Web-{3BB1E5F5-F017-A03C-B483-777AEC12879B}" dt="2025-01-26T13:17:11.537" v="1"/>
          <ac:picMkLst>
            <pc:docMk/>
            <pc:sldMk cId="0" sldId="258"/>
            <ac:picMk id="3" creationId="{0615E55F-C37E-3010-21AE-FF326F0472D4}"/>
          </ac:picMkLst>
        </pc:picChg>
        <pc:picChg chg="add del mod">
          <ac:chgData name="DONNART ANTOINE" userId="S::a.donnart@lacroixrouge-brest.fr::2924c6ad-8fc6-4dcc-8123-20fbd1e9e542" providerId="AD" clId="Web-{3BB1E5F5-F017-A03C-B483-777AEC12879B}" dt="2025-01-26T13:17:17.662" v="3"/>
          <ac:picMkLst>
            <pc:docMk/>
            <pc:sldMk cId="0" sldId="258"/>
            <ac:picMk id="4" creationId="{FE8EC4AA-9CD9-7869-1F62-3B4C6A7BF076}"/>
          </ac:picMkLst>
        </pc:picChg>
        <pc:picChg chg="add mod">
          <ac:chgData name="DONNART ANTOINE" userId="S::a.donnart@lacroixrouge-brest.fr::2924c6ad-8fc6-4dcc-8123-20fbd1e9e542" providerId="AD" clId="Web-{3BB1E5F5-F017-A03C-B483-777AEC12879B}" dt="2025-01-26T13:17:26.115" v="5" actId="1076"/>
          <ac:picMkLst>
            <pc:docMk/>
            <pc:sldMk cId="0" sldId="258"/>
            <ac:picMk id="5" creationId="{1F5D4093-B436-AE40-6405-30B92AB4A5FC}"/>
          </ac:picMkLst>
        </pc:picChg>
        <pc:picChg chg="add mod">
          <ac:chgData name="DONNART ANTOINE" userId="S::a.donnart@lacroixrouge-brest.fr::2924c6ad-8fc6-4dcc-8123-20fbd1e9e542" providerId="AD" clId="Web-{3BB1E5F5-F017-A03C-B483-777AEC12879B}" dt="2025-01-26T13:18:34.727" v="6"/>
          <ac:picMkLst>
            <pc:docMk/>
            <pc:sldMk cId="0" sldId="258"/>
            <ac:picMk id="6" creationId="{FD79F78E-084B-FF2E-15D8-76FFFF3E33FB}"/>
          </ac:picMkLst>
        </pc:picChg>
        <pc:picChg chg="add mod">
          <ac:chgData name="DONNART ANTOINE" userId="S::a.donnart@lacroixrouge-brest.fr::2924c6ad-8fc6-4dcc-8123-20fbd1e9e542" providerId="AD" clId="Web-{3BB1E5F5-F017-A03C-B483-777AEC12879B}" dt="2025-01-26T13:19:17.431" v="7"/>
          <ac:picMkLst>
            <pc:docMk/>
            <pc:sldMk cId="0" sldId="258"/>
            <ac:picMk id="7" creationId="{0B05A415-178C-DF9F-AE9B-A8804A5A4325}"/>
          </ac:picMkLst>
        </pc:picChg>
      </pc:sldChg>
    </pc:docChg>
  </pc:docChgLst>
  <pc:docChgLst>
    <pc:chgData name="DOUARIN ANDY" userId="S::douarin@lacroixrouge-brest.fr::84ed48b5-73b8-46a9-8a84-1f669e52e8b5" providerId="AD" clId="Web-{AF34FB35-8538-5F65-CF46-25A473B98731}"/>
    <pc:docChg chg="addSld delSld">
      <pc:chgData name="DOUARIN ANDY" userId="S::douarin@lacroixrouge-brest.fr::84ed48b5-73b8-46a9-8a84-1f669e52e8b5" providerId="AD" clId="Web-{AF34FB35-8538-5F65-CF46-25A473B98731}" dt="2025-01-27T15:35:35.353" v="3"/>
      <pc:docMkLst>
        <pc:docMk/>
      </pc:docMkLst>
      <pc:sldChg chg="new">
        <pc:chgData name="DOUARIN ANDY" userId="S::douarin@lacroixrouge-brest.fr::84ed48b5-73b8-46a9-8a84-1f669e52e8b5" providerId="AD" clId="Web-{AF34FB35-8538-5F65-CF46-25A473B98731}" dt="2025-01-27T15:34:57.117" v="0"/>
        <pc:sldMkLst>
          <pc:docMk/>
          <pc:sldMk cId="974535334" sldId="259"/>
        </pc:sldMkLst>
      </pc:sldChg>
      <pc:sldChg chg="new del">
        <pc:chgData name="DOUARIN ANDY" userId="S::douarin@lacroixrouge-brest.fr::84ed48b5-73b8-46a9-8a84-1f669e52e8b5" providerId="AD" clId="Web-{AF34FB35-8538-5F65-CF46-25A473B98731}" dt="2025-01-27T15:35:35.353" v="3"/>
        <pc:sldMkLst>
          <pc:docMk/>
          <pc:sldMk cId="3352586474" sldId="260"/>
        </pc:sldMkLst>
      </pc:sldChg>
      <pc:sldChg chg="new">
        <pc:chgData name="DOUARIN ANDY" userId="S::douarin@lacroixrouge-brest.fr::84ed48b5-73b8-46a9-8a84-1f669e52e8b5" providerId="AD" clId="Web-{AF34FB35-8538-5F65-CF46-25A473B98731}" dt="2025-01-27T15:35:00.242" v="2"/>
        <pc:sldMkLst>
          <pc:docMk/>
          <pc:sldMk cId="3902974484" sldId="261"/>
        </pc:sldMkLst>
      </pc:sldChg>
    </pc:docChg>
  </pc:docChgLst>
  <pc:docChgLst>
    <pc:chgData name="DONNART ANTOINE" userId="S::a.donnart@lacroixrouge-brest.fr::2924c6ad-8fc6-4dcc-8123-20fbd1e9e542" providerId="AD" clId="Web-{D15B9A49-2D74-24DC-B3F3-C308269BB780}"/>
    <pc:docChg chg="addSld delSld modSld">
      <pc:chgData name="DONNART ANTOINE" userId="S::a.donnart@lacroixrouge-brest.fr::2924c6ad-8fc6-4dcc-8123-20fbd1e9e542" providerId="AD" clId="Web-{D15B9A49-2D74-24DC-B3F3-C308269BB780}" dt="2025-01-27T15:35:23.757" v="8" actId="20577"/>
      <pc:docMkLst>
        <pc:docMk/>
      </pc:docMkLst>
      <pc:sldChg chg="modSp">
        <pc:chgData name="DONNART ANTOINE" userId="S::a.donnart@lacroixrouge-brest.fr::2924c6ad-8fc6-4dcc-8123-20fbd1e9e542" providerId="AD" clId="Web-{D15B9A49-2D74-24DC-B3F3-C308269BB780}" dt="2025-01-27T15:35:23.757" v="8" actId="20577"/>
        <pc:sldMkLst>
          <pc:docMk/>
          <pc:sldMk cId="0" sldId="257"/>
        </pc:sldMkLst>
        <pc:spChg chg="mod">
          <ac:chgData name="DONNART ANTOINE" userId="S::a.donnart@lacroixrouge-brest.fr::2924c6ad-8fc6-4dcc-8123-20fbd1e9e542" providerId="AD" clId="Web-{D15B9A49-2D74-24DC-B3F3-C308269BB780}" dt="2025-01-27T15:35:23.757" v="8" actId="20577"/>
          <ac:spMkLst>
            <pc:docMk/>
            <pc:sldMk cId="0" sldId="257"/>
            <ac:spMk id="3" creationId="{240E324C-D42C-DAC8-25E3-3CCF49EE16B0}"/>
          </ac:spMkLst>
        </pc:spChg>
      </pc:sldChg>
      <pc:sldChg chg="add del replId">
        <pc:chgData name="DONNART ANTOINE" userId="S::a.donnart@lacroixrouge-brest.fr::2924c6ad-8fc6-4dcc-8123-20fbd1e9e542" providerId="AD" clId="Web-{D15B9A49-2D74-24DC-B3F3-C308269BB780}" dt="2025-01-27T15:35:17.817" v="6"/>
        <pc:sldMkLst>
          <pc:docMk/>
          <pc:sldMk cId="2841761710" sldId="262"/>
        </pc:sldMkLst>
      </pc:sldChg>
      <pc:sldChg chg="add del replId">
        <pc:chgData name="DONNART ANTOINE" userId="S::a.donnart@lacroixrouge-brest.fr::2924c6ad-8fc6-4dcc-8123-20fbd1e9e542" providerId="AD" clId="Web-{D15B9A49-2D74-24DC-B3F3-C308269BB780}" dt="2025-01-27T15:35:18.317" v="7"/>
        <pc:sldMkLst>
          <pc:docMk/>
          <pc:sldMk cId="2161248961" sldId="263"/>
        </pc:sldMkLst>
      </pc:sldChg>
    </pc:docChg>
  </pc:docChgLst>
  <pc:docChgLst>
    <pc:chgData name="DONNART ANTOINE" userId="S::a.donnart@lacroixrouge-brest.fr::2924c6ad-8fc6-4dcc-8123-20fbd1e9e542" providerId="AD" clId="Web-{4C18844D-8DC0-C504-7B8E-AC09F3124E5D}"/>
    <pc:docChg chg="modSld">
      <pc:chgData name="DONNART ANTOINE" userId="S::a.donnart@lacroixrouge-brest.fr::2924c6ad-8fc6-4dcc-8123-20fbd1e9e542" providerId="AD" clId="Web-{4C18844D-8DC0-C504-7B8E-AC09F3124E5D}" dt="2025-01-25T17:42:59.526" v="12" actId="20577"/>
      <pc:docMkLst>
        <pc:docMk/>
      </pc:docMkLst>
      <pc:sldChg chg="addSp modSp">
        <pc:chgData name="DONNART ANTOINE" userId="S::a.donnart@lacroixrouge-brest.fr::2924c6ad-8fc6-4dcc-8123-20fbd1e9e542" providerId="AD" clId="Web-{4C18844D-8DC0-C504-7B8E-AC09F3124E5D}" dt="2025-01-25T17:42:59.526" v="12" actId="20577"/>
        <pc:sldMkLst>
          <pc:docMk/>
          <pc:sldMk cId="0" sldId="258"/>
        </pc:sldMkLst>
        <pc:spChg chg="add mod">
          <ac:chgData name="DONNART ANTOINE" userId="S::a.donnart@lacroixrouge-brest.fr::2924c6ad-8fc6-4dcc-8123-20fbd1e9e542" providerId="AD" clId="Web-{4C18844D-8DC0-C504-7B8E-AC09F3124E5D}" dt="2025-01-25T17:42:59.526" v="12" actId="20577"/>
          <ac:spMkLst>
            <pc:docMk/>
            <pc:sldMk cId="0" sldId="258"/>
            <ac:spMk id="2" creationId="{BE26D923-B603-1319-B243-96FC78E09C12}"/>
          </ac:spMkLst>
        </pc:spChg>
      </pc:sldChg>
    </pc:docChg>
  </pc:docChgLst>
  <pc:docChgLst>
    <pc:chgData name="DOUARIN ANDY" userId="S::douarin@lacroixrouge-brest.fr::84ed48b5-73b8-46a9-8a84-1f669e52e8b5" providerId="AD" clId="Web-{D83667BE-6BB4-53A7-D46D-507C67BD34FA}"/>
    <pc:docChg chg="addSld modSld">
      <pc:chgData name="DOUARIN ANDY" userId="S::douarin@lacroixrouge-brest.fr::84ed48b5-73b8-46a9-8a84-1f669e52e8b5" providerId="AD" clId="Web-{D83667BE-6BB4-53A7-D46D-507C67BD34FA}" dt="2025-01-28T17:31:39.131" v="48" actId="14100"/>
      <pc:docMkLst>
        <pc:docMk/>
      </pc:docMkLst>
      <pc:sldChg chg="addSp delSp modSp new">
        <pc:chgData name="DOUARIN ANDY" userId="S::douarin@lacroixrouge-brest.fr::84ed48b5-73b8-46a9-8a84-1f669e52e8b5" providerId="AD" clId="Web-{D83667BE-6BB4-53A7-D46D-507C67BD34FA}" dt="2025-01-28T17:31:39.131" v="48" actId="14100"/>
        <pc:sldMkLst>
          <pc:docMk/>
          <pc:sldMk cId="2165234218" sldId="265"/>
        </pc:sldMkLst>
        <pc:spChg chg="del topLvl">
          <ac:chgData name="DOUARIN ANDY" userId="S::douarin@lacroixrouge-brest.fr::84ed48b5-73b8-46a9-8a84-1f669e52e8b5" providerId="AD" clId="Web-{D83667BE-6BB4-53A7-D46D-507C67BD34FA}" dt="2025-01-28T17:30:50.317" v="23"/>
          <ac:spMkLst>
            <pc:docMk/>
            <pc:sldMk cId="2165234218" sldId="265"/>
            <ac:spMk id="12" creationId="{86F897E6-AD48-B29C-FA38-E507D88E83BB}"/>
          </ac:spMkLst>
        </pc:spChg>
        <pc:spChg chg="topLvl">
          <ac:chgData name="DOUARIN ANDY" userId="S::douarin@lacroixrouge-brest.fr::84ed48b5-73b8-46a9-8a84-1f669e52e8b5" providerId="AD" clId="Web-{D83667BE-6BB4-53A7-D46D-507C67BD34FA}" dt="2025-01-28T17:30:50.317" v="23"/>
          <ac:spMkLst>
            <pc:docMk/>
            <pc:sldMk cId="2165234218" sldId="265"/>
            <ac:spMk id="13" creationId="{BB9C0403-8259-7255-004D-A6B9B0FAD0D0}"/>
          </ac:spMkLst>
        </pc:spChg>
        <pc:spChg chg="add mod">
          <ac:chgData name="DOUARIN ANDY" userId="S::douarin@lacroixrouge-brest.fr::84ed48b5-73b8-46a9-8a84-1f669e52e8b5" providerId="AD" clId="Web-{D83667BE-6BB4-53A7-D46D-507C67BD34FA}" dt="2025-01-28T17:31:39.131" v="48" actId="14100"/>
          <ac:spMkLst>
            <pc:docMk/>
            <pc:sldMk cId="2165234218" sldId="265"/>
            <ac:spMk id="16" creationId="{6D1319F2-69CF-583B-0351-F8E7EA84639B}"/>
          </ac:spMkLst>
        </pc:spChg>
        <pc:grpChg chg="add mod">
          <ac:chgData name="DOUARIN ANDY" userId="S::douarin@lacroixrouge-brest.fr::84ed48b5-73b8-46a9-8a84-1f669e52e8b5" providerId="AD" clId="Web-{D83667BE-6BB4-53A7-D46D-507C67BD34FA}" dt="2025-01-28T17:29:50.018" v="8" actId="1076"/>
          <ac:grpSpMkLst>
            <pc:docMk/>
            <pc:sldMk cId="2165234218" sldId="265"/>
            <ac:grpSpMk id="6" creationId="{70D8F2D0-6E25-D9DA-9440-6756D653C52C}"/>
          </ac:grpSpMkLst>
        </pc:grpChg>
        <pc:grpChg chg="add mod">
          <ac:chgData name="DOUARIN ANDY" userId="S::douarin@lacroixrouge-brest.fr::84ed48b5-73b8-46a9-8a84-1f669e52e8b5" providerId="AD" clId="Web-{D83667BE-6BB4-53A7-D46D-507C67BD34FA}" dt="2025-01-28T17:29:55.659" v="10" actId="1076"/>
          <ac:grpSpMkLst>
            <pc:docMk/>
            <pc:sldMk cId="2165234218" sldId="265"/>
            <ac:grpSpMk id="10" creationId="{EF4CD29E-0526-B70F-EDA0-128C2E80325D}"/>
          </ac:grpSpMkLst>
        </pc:grpChg>
        <pc:grpChg chg="add del">
          <ac:chgData name="DOUARIN ANDY" userId="S::douarin@lacroixrouge-brest.fr::84ed48b5-73b8-46a9-8a84-1f669e52e8b5" providerId="AD" clId="Web-{D83667BE-6BB4-53A7-D46D-507C67BD34FA}" dt="2025-01-28T17:30:50.317" v="23"/>
          <ac:grpSpMkLst>
            <pc:docMk/>
            <pc:sldMk cId="2165234218" sldId="265"/>
            <ac:grpSpMk id="14" creationId="{3A7D8EE9-C9B9-C3DD-9982-5DD3A39AC1F4}"/>
          </ac:grpSpMkLst>
        </pc:grpChg>
        <pc:picChg chg="add mod modCrop">
          <ac:chgData name="DOUARIN ANDY" userId="S::douarin@lacroixrouge-brest.fr::84ed48b5-73b8-46a9-8a84-1f669e52e8b5" providerId="AD" clId="Web-{D83667BE-6BB4-53A7-D46D-507C67BD34FA}" dt="2025-01-28T17:30:31.504" v="21" actId="14100"/>
          <ac:picMkLst>
            <pc:docMk/>
            <pc:sldMk cId="2165234218" sldId="265"/>
            <ac:picMk id="2" creationId="{1387B96C-B045-23BC-5756-AAC513294E36}"/>
          </ac:picMkLst>
        </pc:picChg>
      </pc:sldChg>
    </pc:docChg>
  </pc:docChgLst>
  <pc:docChgLst>
    <pc:chgData name="DONNART ANTOINE" userId="S::a.donnart@lacroixrouge-brest.fr::2924c6ad-8fc6-4dcc-8123-20fbd1e9e542" providerId="AD" clId="Web-{DBDE461E-4B6C-07D8-8493-5E772A2CDCB4}"/>
    <pc:docChg chg="modSld">
      <pc:chgData name="DONNART ANTOINE" userId="S::a.donnart@lacroixrouge-brest.fr::2924c6ad-8fc6-4dcc-8123-20fbd1e9e542" providerId="AD" clId="Web-{DBDE461E-4B6C-07D8-8493-5E772A2CDCB4}" dt="2025-01-27T09:58:19.349" v="5"/>
      <pc:docMkLst>
        <pc:docMk/>
      </pc:docMkLst>
      <pc:sldChg chg="addSp modSp mod setBg">
        <pc:chgData name="DONNART ANTOINE" userId="S::a.donnart@lacroixrouge-brest.fr::2924c6ad-8fc6-4dcc-8123-20fbd1e9e542" providerId="AD" clId="Web-{DBDE461E-4B6C-07D8-8493-5E772A2CDCB4}" dt="2025-01-27T09:58:19.349" v="5"/>
        <pc:sldMkLst>
          <pc:docMk/>
          <pc:sldMk cId="2161248961" sldId="263"/>
        </pc:sldMkLst>
        <pc:spChg chg="add">
          <ac:chgData name="DONNART ANTOINE" userId="S::a.donnart@lacroixrouge-brest.fr::2924c6ad-8fc6-4dcc-8123-20fbd1e9e542" providerId="AD" clId="Web-{DBDE461E-4B6C-07D8-8493-5E772A2CDCB4}" dt="2025-01-27T09:58:19.349" v="5"/>
          <ac:spMkLst>
            <pc:docMk/>
            <pc:sldMk cId="2161248961" sldId="263"/>
            <ac:spMk id="7" creationId="{32BC26D8-82FB-445E-AA49-62A77D7C1EE0}"/>
          </ac:spMkLst>
        </pc:spChg>
        <pc:spChg chg="add">
          <ac:chgData name="DONNART ANTOINE" userId="S::a.donnart@lacroixrouge-brest.fr::2924c6ad-8fc6-4dcc-8123-20fbd1e9e542" providerId="AD" clId="Web-{DBDE461E-4B6C-07D8-8493-5E772A2CDCB4}" dt="2025-01-27T09:58:19.349" v="5"/>
          <ac:spMkLst>
            <pc:docMk/>
            <pc:sldMk cId="2161248961" sldId="263"/>
            <ac:spMk id="9" creationId="{CB44330D-EA18-4254-AA95-EB49948539B8}"/>
          </ac:spMkLst>
        </pc:spChg>
        <pc:picChg chg="add mod">
          <ac:chgData name="DONNART ANTOINE" userId="S::a.donnart@lacroixrouge-brest.fr::2924c6ad-8fc6-4dcc-8123-20fbd1e9e542" providerId="AD" clId="Web-{DBDE461E-4B6C-07D8-8493-5E772A2CDCB4}" dt="2025-01-27T09:58:19.349" v="5"/>
          <ac:picMkLst>
            <pc:docMk/>
            <pc:sldMk cId="2161248961" sldId="263"/>
            <ac:picMk id="2" creationId="{74F96025-1098-13D3-7A62-005B1AEE8565}"/>
          </ac:picMkLst>
        </pc:picChg>
      </pc:sldChg>
    </pc:docChg>
  </pc:docChgLst>
  <pc:docChgLst>
    <pc:chgData name="DOUARIN ANDY" userId="S::douarin@lacroixrouge-brest.fr::84ed48b5-73b8-46a9-8a84-1f669e52e8b5" providerId="AD" clId="Web-{04AC1CB4-06BC-9575-5B53-002E2862FF30}"/>
    <pc:docChg chg="modSld">
      <pc:chgData name="DOUARIN ANDY" userId="S::douarin@lacroixrouge-brest.fr::84ed48b5-73b8-46a9-8a84-1f669e52e8b5" providerId="AD" clId="Web-{04AC1CB4-06BC-9575-5B53-002E2862FF30}" dt="2025-02-25T10:23:58.632" v="3" actId="20577"/>
      <pc:docMkLst>
        <pc:docMk/>
      </pc:docMkLst>
      <pc:sldChg chg="modSp">
        <pc:chgData name="DOUARIN ANDY" userId="S::douarin@lacroixrouge-brest.fr::84ed48b5-73b8-46a9-8a84-1f669e52e8b5" providerId="AD" clId="Web-{04AC1CB4-06BC-9575-5B53-002E2862FF30}" dt="2025-02-25T10:23:58.632" v="3" actId="20577"/>
        <pc:sldMkLst>
          <pc:docMk/>
          <pc:sldMk cId="0" sldId="256"/>
        </pc:sldMkLst>
        <pc:spChg chg="mod">
          <ac:chgData name="DOUARIN ANDY" userId="S::douarin@lacroixrouge-brest.fr::84ed48b5-73b8-46a9-8a84-1f669e52e8b5" providerId="AD" clId="Web-{04AC1CB4-06BC-9575-5B53-002E2862FF30}" dt="2025-02-25T10:23:58.632" v="3" actId="20577"/>
          <ac:spMkLst>
            <pc:docMk/>
            <pc:sldMk cId="0" sldId="256"/>
            <ac:spMk id="20" creationId="{00000000-0000-0000-0000-000000000000}"/>
          </ac:spMkLst>
        </pc:spChg>
      </pc:sldChg>
    </pc:docChg>
  </pc:docChgLst>
  <pc:docChgLst>
    <pc:chgData name="MENN MAEL" userId="S::menn@lacroixrouge-brest.fr::22616ba2-a478-42da-9b99-582a4729e5f9" providerId="AD" clId="Web-{BDD4EE8D-0EA9-7773-EA35-6670E10456A9}"/>
    <pc:docChg chg="modSld">
      <pc:chgData name="MENN MAEL" userId="S::menn@lacroixrouge-brest.fr::22616ba2-a478-42da-9b99-582a4729e5f9" providerId="AD" clId="Web-{BDD4EE8D-0EA9-7773-EA35-6670E10456A9}" dt="2025-02-03T15:58:58.305" v="0"/>
      <pc:docMkLst>
        <pc:docMk/>
      </pc:docMkLst>
      <pc:sldChg chg="addSp modSp">
        <pc:chgData name="MENN MAEL" userId="S::menn@lacroixrouge-brest.fr::22616ba2-a478-42da-9b99-582a4729e5f9" providerId="AD" clId="Web-{BDD4EE8D-0EA9-7773-EA35-6670E10456A9}" dt="2025-02-03T15:58:58.305" v="0"/>
        <pc:sldMkLst>
          <pc:docMk/>
          <pc:sldMk cId="2173956391" sldId="266"/>
        </pc:sldMkLst>
        <pc:picChg chg="add mod">
          <ac:chgData name="MENN MAEL" userId="S::menn@lacroixrouge-brest.fr::22616ba2-a478-42da-9b99-582a4729e5f9" providerId="AD" clId="Web-{BDD4EE8D-0EA9-7773-EA35-6670E10456A9}" dt="2025-02-03T15:58:58.305" v="0"/>
          <ac:picMkLst>
            <pc:docMk/>
            <pc:sldMk cId="2173956391" sldId="266"/>
            <ac:picMk id="2" creationId="{9A99227B-8D23-7228-B572-6CD30930CEA2}"/>
          </ac:picMkLst>
        </pc:picChg>
      </pc:sldChg>
    </pc:docChg>
  </pc:docChgLst>
  <pc:docChgLst>
    <pc:chgData name="DOUARIN ANDY" userId="S::douarin@lacroixrouge-brest.fr::84ed48b5-73b8-46a9-8a84-1f669e52e8b5" providerId="AD" clId="Web-{5BFAF0D4-E4D9-F71B-B00E-0C7E67A44C7D}"/>
    <pc:docChg chg="modSld">
      <pc:chgData name="DOUARIN ANDY" userId="S::douarin@lacroixrouge-brest.fr::84ed48b5-73b8-46a9-8a84-1f669e52e8b5" providerId="AD" clId="Web-{5BFAF0D4-E4D9-F71B-B00E-0C7E67A44C7D}" dt="2025-01-25T14:34:35.474" v="2" actId="20577"/>
      <pc:docMkLst>
        <pc:docMk/>
      </pc:docMkLst>
      <pc:sldChg chg="modSp">
        <pc:chgData name="DOUARIN ANDY" userId="S::douarin@lacroixrouge-brest.fr::84ed48b5-73b8-46a9-8a84-1f669e52e8b5" providerId="AD" clId="Web-{5BFAF0D4-E4D9-F71B-B00E-0C7E67A44C7D}" dt="2025-01-25T14:34:35.474" v="2" actId="20577"/>
        <pc:sldMkLst>
          <pc:docMk/>
          <pc:sldMk cId="0" sldId="256"/>
        </pc:sldMkLst>
        <pc:spChg chg="mod">
          <ac:chgData name="DOUARIN ANDY" userId="S::douarin@lacroixrouge-brest.fr::84ed48b5-73b8-46a9-8a84-1f669e52e8b5" providerId="AD" clId="Web-{5BFAF0D4-E4D9-F71B-B00E-0C7E67A44C7D}" dt="2025-01-25T14:34:35.474" v="2" actId="20577"/>
          <ac:spMkLst>
            <pc:docMk/>
            <pc:sldMk cId="0" sldId="256"/>
            <ac:spMk id="21" creationId="{00000000-0000-0000-0000-000000000000}"/>
          </ac:spMkLst>
        </pc:spChg>
      </pc:sldChg>
    </pc:docChg>
  </pc:docChgLst>
  <pc:docChgLst>
    <pc:chgData name="DONNART ANTOINE" userId="S::a.donnart@lacroixrouge-brest.fr::2924c6ad-8fc6-4dcc-8123-20fbd1e9e542" providerId="AD" clId="Web-{5D933862-5C3D-4E42-BEDB-0711E4FCF665}"/>
    <pc:docChg chg="modSld">
      <pc:chgData name="DONNART ANTOINE" userId="S::a.donnart@lacroixrouge-brest.fr::2924c6ad-8fc6-4dcc-8123-20fbd1e9e542" providerId="AD" clId="Web-{5D933862-5C3D-4E42-BEDB-0711E4FCF665}" dt="2025-01-28T14:16:03.991" v="169" actId="20577"/>
      <pc:docMkLst>
        <pc:docMk/>
      </pc:docMkLst>
      <pc:sldChg chg="addSp modSp">
        <pc:chgData name="DONNART ANTOINE" userId="S::a.donnart@lacroixrouge-brest.fr::2924c6ad-8fc6-4dcc-8123-20fbd1e9e542" providerId="AD" clId="Web-{5D933862-5C3D-4E42-BEDB-0711E4FCF665}" dt="2025-01-28T14:16:03.991" v="169" actId="20577"/>
        <pc:sldMkLst>
          <pc:docMk/>
          <pc:sldMk cId="0" sldId="258"/>
        </pc:sldMkLst>
        <pc:spChg chg="mod">
          <ac:chgData name="DONNART ANTOINE" userId="S::a.donnart@lacroixrouge-brest.fr::2924c6ad-8fc6-4dcc-8123-20fbd1e9e542" providerId="AD" clId="Web-{5D933862-5C3D-4E42-BEDB-0711E4FCF665}" dt="2025-01-28T14:16:03.991" v="169" actId="20577"/>
          <ac:spMkLst>
            <pc:docMk/>
            <pc:sldMk cId="0" sldId="258"/>
            <ac:spMk id="2" creationId="{BE26D923-B603-1319-B243-96FC78E09C12}"/>
          </ac:spMkLst>
        </pc:spChg>
        <pc:spChg chg="mod">
          <ac:chgData name="DONNART ANTOINE" userId="S::a.donnart@lacroixrouge-brest.fr::2924c6ad-8fc6-4dcc-8123-20fbd1e9e542" providerId="AD" clId="Web-{5D933862-5C3D-4E42-BEDB-0711E4FCF665}" dt="2025-01-28T13:43:33.164" v="24" actId="20577"/>
          <ac:spMkLst>
            <pc:docMk/>
            <pc:sldMk cId="0" sldId="258"/>
            <ac:spMk id="11" creationId="{9CB8C9A9-81EC-33EA-DBD0-1CAE3350D4F8}"/>
          </ac:spMkLst>
        </pc:spChg>
        <pc:spChg chg="mod">
          <ac:chgData name="DONNART ANTOINE" userId="S::a.donnart@lacroixrouge-brest.fr::2924c6ad-8fc6-4dcc-8123-20fbd1e9e542" providerId="AD" clId="Web-{5D933862-5C3D-4E42-BEDB-0711E4FCF665}" dt="2025-01-28T14:15:57.069" v="166" actId="14100"/>
          <ac:spMkLst>
            <pc:docMk/>
            <pc:sldMk cId="0" sldId="258"/>
            <ac:spMk id="12" creationId="{C7CEB360-583B-ED1E-9828-FE5AF7262A18}"/>
          </ac:spMkLst>
        </pc:spChg>
        <pc:spChg chg="mod">
          <ac:chgData name="DONNART ANTOINE" userId="S::a.donnart@lacroixrouge-brest.fr::2924c6ad-8fc6-4dcc-8123-20fbd1e9e542" providerId="AD" clId="Web-{5D933862-5C3D-4E42-BEDB-0711E4FCF665}" dt="2025-01-28T14:06:23.717" v="164" actId="20577"/>
          <ac:spMkLst>
            <pc:docMk/>
            <pc:sldMk cId="0" sldId="258"/>
            <ac:spMk id="13" creationId="{810ED6D0-7233-BC60-AC99-AE495BFAC539}"/>
          </ac:spMkLst>
        </pc:spChg>
        <pc:spChg chg="add mod">
          <ac:chgData name="DONNART ANTOINE" userId="S::a.donnart@lacroixrouge-brest.fr::2924c6ad-8fc6-4dcc-8123-20fbd1e9e542" providerId="AD" clId="Web-{5D933862-5C3D-4E42-BEDB-0711E4FCF665}" dt="2025-01-28T13:50:41.655" v="135" actId="1076"/>
          <ac:spMkLst>
            <pc:docMk/>
            <pc:sldMk cId="0" sldId="258"/>
            <ac:spMk id="14" creationId="{E58C5E32-7744-ECAE-2B7B-5A1EAF61C32E}"/>
          </ac:spMkLst>
        </pc:spChg>
        <pc:spChg chg="mod">
          <ac:chgData name="DONNART ANTOINE" userId="S::a.donnart@lacroixrouge-brest.fr::2924c6ad-8fc6-4dcc-8123-20fbd1e9e542" providerId="AD" clId="Web-{5D933862-5C3D-4E42-BEDB-0711E4FCF665}" dt="2025-01-28T13:43:57.336" v="40" actId="20577"/>
          <ac:spMkLst>
            <pc:docMk/>
            <pc:sldMk cId="0" sldId="258"/>
            <ac:spMk id="15" creationId="{6BA06929-E915-03F0-B671-D899D355D47B}"/>
          </ac:spMkLst>
        </pc:spChg>
        <pc:spChg chg="add mod">
          <ac:chgData name="DONNART ANTOINE" userId="S::a.donnart@lacroixrouge-brest.fr::2924c6ad-8fc6-4dcc-8123-20fbd1e9e542" providerId="AD" clId="Web-{5D933862-5C3D-4E42-BEDB-0711E4FCF665}" dt="2025-01-28T14:05:24.075" v="149" actId="1076"/>
          <ac:spMkLst>
            <pc:docMk/>
            <pc:sldMk cId="0" sldId="258"/>
            <ac:spMk id="17" creationId="{2F1F0647-B340-B77C-4FE3-E748B7BF2433}"/>
          </ac:spMkLst>
        </pc:spChg>
        <pc:spChg chg="mod">
          <ac:chgData name="DONNART ANTOINE" userId="S::a.donnart@lacroixrouge-brest.fr::2924c6ad-8fc6-4dcc-8123-20fbd1e9e542" providerId="AD" clId="Web-{5D933862-5C3D-4E42-BEDB-0711E4FCF665}" dt="2025-01-28T14:02:10.306" v="140" actId="14100"/>
          <ac:spMkLst>
            <pc:docMk/>
            <pc:sldMk cId="0" sldId="258"/>
            <ac:spMk id="18" creationId="{340F750E-63E4-36FD-0636-3CAAB99531EE}"/>
          </ac:spMkLst>
        </pc:spChg>
        <pc:spChg chg="mod">
          <ac:chgData name="DONNART ANTOINE" userId="S::a.donnart@lacroixrouge-brest.fr::2924c6ad-8fc6-4dcc-8123-20fbd1e9e542" providerId="AD" clId="Web-{5D933862-5C3D-4E42-BEDB-0711E4FCF665}" dt="2025-01-28T14:06:01.263" v="157" actId="20577"/>
          <ac:spMkLst>
            <pc:docMk/>
            <pc:sldMk cId="0" sldId="258"/>
            <ac:spMk id="24" creationId="{41E91EAC-15EA-0ECF-D69A-E6E7FD3555C4}"/>
          </ac:spMkLst>
        </pc:spChg>
        <pc:spChg chg="add mod">
          <ac:chgData name="DONNART ANTOINE" userId="S::a.donnart@lacroixrouge-brest.fr::2924c6ad-8fc6-4dcc-8123-20fbd1e9e542" providerId="AD" clId="Web-{5D933862-5C3D-4E42-BEDB-0711E4FCF665}" dt="2025-01-28T13:51:07.374" v="139" actId="1076"/>
          <ac:spMkLst>
            <pc:docMk/>
            <pc:sldMk cId="0" sldId="258"/>
            <ac:spMk id="25" creationId="{F99D35E3-2580-2F23-49AD-E87DEE67709E}"/>
          </ac:spMkLst>
        </pc:spChg>
        <pc:spChg chg="add mod">
          <ac:chgData name="DONNART ANTOINE" userId="S::a.donnart@lacroixrouge-brest.fr::2924c6ad-8fc6-4dcc-8123-20fbd1e9e542" providerId="AD" clId="Web-{5D933862-5C3D-4E42-BEDB-0711E4FCF665}" dt="2025-01-28T13:50:28.155" v="134" actId="1076"/>
          <ac:spMkLst>
            <pc:docMk/>
            <pc:sldMk cId="0" sldId="258"/>
            <ac:spMk id="26" creationId="{ABCD76EC-B58C-3FA4-2C70-33FC089E94BA}"/>
          </ac:spMkLst>
        </pc:spChg>
        <pc:picChg chg="mod">
          <ac:chgData name="DONNART ANTOINE" userId="S::a.donnart@lacroixrouge-brest.fr::2924c6ad-8fc6-4dcc-8123-20fbd1e9e542" providerId="AD" clId="Web-{5D933862-5C3D-4E42-BEDB-0711E4FCF665}" dt="2025-01-28T13:43:23.898" v="16" actId="1076"/>
          <ac:picMkLst>
            <pc:docMk/>
            <pc:sldMk cId="0" sldId="258"/>
            <ac:picMk id="8" creationId="{8A7EB05E-6E7D-33F5-71B5-69B8AF6EBEB6}"/>
          </ac:picMkLst>
        </pc:picChg>
      </pc:sldChg>
    </pc:docChg>
  </pc:docChgLst>
  <pc:docChgLst>
    <pc:chgData name="DOUARIN ANDY" userId="S::douarin@lacroixrouge-brest.fr::84ed48b5-73b8-46a9-8a84-1f669e52e8b5" providerId="AD" clId="Web-{955A8E0F-F63A-AD8F-7D81-86E99F1D5941}"/>
    <pc:docChg chg="addSld modSld">
      <pc:chgData name="DOUARIN ANDY" userId="S::douarin@lacroixrouge-brest.fr::84ed48b5-73b8-46a9-8a84-1f669e52e8b5" providerId="AD" clId="Web-{955A8E0F-F63A-AD8F-7D81-86E99F1D5941}" dt="2025-04-01T06:30:12.941" v="2" actId="14100"/>
      <pc:docMkLst>
        <pc:docMk/>
      </pc:docMkLst>
      <pc:sldChg chg="addSp modSp new">
        <pc:chgData name="DOUARIN ANDY" userId="S::douarin@lacroixrouge-brest.fr::84ed48b5-73b8-46a9-8a84-1f669e52e8b5" providerId="AD" clId="Web-{955A8E0F-F63A-AD8F-7D81-86E99F1D5941}" dt="2025-04-01T06:30:12.941" v="2" actId="14100"/>
        <pc:sldMkLst>
          <pc:docMk/>
          <pc:sldMk cId="2090702953" sldId="267"/>
        </pc:sldMkLst>
        <pc:picChg chg="add mod">
          <ac:chgData name="DOUARIN ANDY" userId="S::douarin@lacroixrouge-brest.fr::84ed48b5-73b8-46a9-8a84-1f669e52e8b5" providerId="AD" clId="Web-{955A8E0F-F63A-AD8F-7D81-86E99F1D5941}" dt="2025-04-01T06:30:12.941" v="2" actId="14100"/>
          <ac:picMkLst>
            <pc:docMk/>
            <pc:sldMk cId="2090702953" sldId="267"/>
            <ac:picMk id="3" creationId="{19CDF366-2EB9-20CB-37D6-E0A0EAFB0D0C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image" Target="../media/image8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227794" y="0"/>
            <a:ext cx="7060206" cy="10287000"/>
            <a:chOff x="0" y="0"/>
            <a:chExt cx="7095071" cy="10337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095109" cy="10337800"/>
            </a:xfrm>
            <a:custGeom>
              <a:avLst/>
              <a:gdLst/>
              <a:ahLst/>
              <a:cxnLst/>
              <a:rect l="l" t="t" r="r" b="b"/>
              <a:pathLst>
                <a:path w="7095109" h="10337800">
                  <a:moveTo>
                    <a:pt x="2370709" y="0"/>
                  </a:moveTo>
                  <a:lnTo>
                    <a:pt x="0" y="4292600"/>
                  </a:lnTo>
                  <a:lnTo>
                    <a:pt x="3776091" y="9084691"/>
                  </a:lnTo>
                  <a:lnTo>
                    <a:pt x="2590800" y="10337800"/>
                  </a:lnTo>
                  <a:lnTo>
                    <a:pt x="7095109" y="10337800"/>
                  </a:lnTo>
                  <a:lnTo>
                    <a:pt x="7095109" y="0"/>
                  </a:lnTo>
                  <a:close/>
                </a:path>
              </a:pathLst>
            </a:custGeom>
            <a:blipFill>
              <a:blip r:embed="rId2"/>
              <a:stretch>
                <a:fillRect l="-59345" r="-59345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 rot="-2292491">
            <a:off x="11971514" y="3358915"/>
            <a:ext cx="1062487" cy="6734838"/>
            <a:chOff x="0" y="0"/>
            <a:chExt cx="279832" cy="177378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79832" cy="1773784"/>
            </a:xfrm>
            <a:custGeom>
              <a:avLst/>
              <a:gdLst/>
              <a:ahLst/>
              <a:cxnLst/>
              <a:rect l="l" t="t" r="r" b="b"/>
              <a:pathLst>
                <a:path w="279832" h="1773784">
                  <a:moveTo>
                    <a:pt x="0" y="0"/>
                  </a:moveTo>
                  <a:lnTo>
                    <a:pt x="279832" y="0"/>
                  </a:lnTo>
                  <a:lnTo>
                    <a:pt x="279832" y="1773784"/>
                  </a:lnTo>
                  <a:lnTo>
                    <a:pt x="0" y="1773784"/>
                  </a:lnTo>
                  <a:close/>
                </a:path>
              </a:pathLst>
            </a:custGeom>
            <a:solidFill>
              <a:srgbClr val="DD9933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66675"/>
              <a:ext cx="279832" cy="18404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 rot="7221385">
            <a:off x="13101531" y="9401040"/>
            <a:ext cx="2523952" cy="953058"/>
            <a:chOff x="0" y="0"/>
            <a:chExt cx="1614384" cy="6096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614384" cy="609600"/>
            </a:xfrm>
            <a:custGeom>
              <a:avLst/>
              <a:gdLst/>
              <a:ahLst/>
              <a:cxnLst/>
              <a:rect l="l" t="t" r="r" b="b"/>
              <a:pathLst>
                <a:path w="1614384" h="609600">
                  <a:moveTo>
                    <a:pt x="203200" y="0"/>
                  </a:moveTo>
                  <a:lnTo>
                    <a:pt x="1614384" y="0"/>
                  </a:lnTo>
                  <a:lnTo>
                    <a:pt x="1411184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DD9933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101600" y="-66675"/>
              <a:ext cx="1411184" cy="6762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 rot="7221385">
            <a:off x="11304292" y="9582671"/>
            <a:ext cx="3837666" cy="589796"/>
            <a:chOff x="0" y="0"/>
            <a:chExt cx="2454669" cy="377249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454669" cy="377249"/>
            </a:xfrm>
            <a:custGeom>
              <a:avLst/>
              <a:gdLst/>
              <a:ahLst/>
              <a:cxnLst/>
              <a:rect l="l" t="t" r="r" b="b"/>
              <a:pathLst>
                <a:path w="2454669" h="377249">
                  <a:moveTo>
                    <a:pt x="203200" y="0"/>
                  </a:moveTo>
                  <a:lnTo>
                    <a:pt x="2454669" y="0"/>
                  </a:lnTo>
                  <a:lnTo>
                    <a:pt x="2251469" y="377249"/>
                  </a:lnTo>
                  <a:lnTo>
                    <a:pt x="0" y="377249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DD9933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101600" y="-66675"/>
              <a:ext cx="2251469" cy="4439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 rot="7091654">
            <a:off x="9086695" y="955891"/>
            <a:ext cx="4138086" cy="589796"/>
            <a:chOff x="0" y="0"/>
            <a:chExt cx="2646825" cy="377249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646825" cy="377249"/>
            </a:xfrm>
            <a:custGeom>
              <a:avLst/>
              <a:gdLst/>
              <a:ahLst/>
              <a:cxnLst/>
              <a:rect l="l" t="t" r="r" b="b"/>
              <a:pathLst>
                <a:path w="2646825" h="377249">
                  <a:moveTo>
                    <a:pt x="203200" y="0"/>
                  </a:moveTo>
                  <a:lnTo>
                    <a:pt x="2646825" y="0"/>
                  </a:lnTo>
                  <a:lnTo>
                    <a:pt x="2443625" y="377249"/>
                  </a:lnTo>
                  <a:lnTo>
                    <a:pt x="0" y="377249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DD9933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101600" y="-66675"/>
              <a:ext cx="2443625" cy="4439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 rot="1710481">
            <a:off x="11533776" y="-1617267"/>
            <a:ext cx="1062487" cy="6686550"/>
            <a:chOff x="0" y="0"/>
            <a:chExt cx="279832" cy="1761067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279832" cy="1761067"/>
            </a:xfrm>
            <a:custGeom>
              <a:avLst/>
              <a:gdLst/>
              <a:ahLst/>
              <a:cxnLst/>
              <a:rect l="l" t="t" r="r" b="b"/>
              <a:pathLst>
                <a:path w="279832" h="1761067">
                  <a:moveTo>
                    <a:pt x="0" y="0"/>
                  </a:moveTo>
                  <a:lnTo>
                    <a:pt x="279832" y="0"/>
                  </a:lnTo>
                  <a:lnTo>
                    <a:pt x="279832" y="1761067"/>
                  </a:lnTo>
                  <a:lnTo>
                    <a:pt x="0" y="1761067"/>
                  </a:lnTo>
                  <a:close/>
                </a:path>
              </a:pathLst>
            </a:custGeom>
            <a:solidFill>
              <a:srgbClr val="DD9933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66675"/>
              <a:ext cx="279832" cy="18277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1028700" y="5663974"/>
            <a:ext cx="8889585" cy="1218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60"/>
              </a:lnSpc>
              <a:spcBef>
                <a:spcPct val="0"/>
              </a:spcBef>
            </a:pPr>
            <a:r>
              <a:rPr lang="en-US" sz="3400" b="1" spc="748" dirty="0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Kit </a:t>
            </a:r>
            <a:r>
              <a:rPr lang="en-US" sz="3400" b="1" spc="748" dirty="0" err="1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d’arbitrage</a:t>
            </a:r>
            <a:r>
              <a:rPr lang="en-US" sz="3400" b="1" spc="748" dirty="0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et </a:t>
            </a:r>
            <a:r>
              <a:rPr lang="en-US" sz="3400" b="1" spc="748" dirty="0" err="1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suivi</a:t>
            </a:r>
            <a:r>
              <a:rPr lang="en-US" sz="3400" b="1" spc="748" dirty="0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des performances des joueurs</a:t>
            </a:r>
            <a:endParaRPr lang="en-US" sz="3400" b="1" spc="748" dirty="0">
              <a:solidFill>
                <a:srgbClr val="000000"/>
              </a:solidFill>
              <a:latin typeface="Poppins Medium"/>
              <a:ea typeface="Poppins Medium"/>
              <a:cs typeface="Poppins Medium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028700" y="3213670"/>
            <a:ext cx="8115300" cy="12753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900"/>
              </a:lnSpc>
            </a:pPr>
            <a:r>
              <a:rPr lang="en-US" sz="9000" b="1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Projet TCB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616469" y="9634256"/>
            <a:ext cx="10240490" cy="7207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 b="1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DOUARIN Andy, DONNART Antoine, Menn Maël, GABARROU—THIMOTHEE Alexis</a:t>
            </a:r>
          </a:p>
          <a:p>
            <a:pPr algn="l">
              <a:lnSpc>
                <a:spcPts val="2800"/>
              </a:lnSpc>
              <a:spcBef>
                <a:spcPct val="0"/>
              </a:spcBef>
            </a:pPr>
            <a:endParaRPr lang="en-US" sz="2000" b="1">
              <a:solidFill>
                <a:srgbClr val="00000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grpSp>
        <p:nvGrpSpPr>
          <p:cNvPr id="22" name="Group 22"/>
          <p:cNvGrpSpPr/>
          <p:nvPr/>
        </p:nvGrpSpPr>
        <p:grpSpPr>
          <a:xfrm rot="1744249">
            <a:off x="17183645" y="2226736"/>
            <a:ext cx="2208710" cy="14588015"/>
            <a:chOff x="0" y="0"/>
            <a:chExt cx="581718" cy="3842111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581718" cy="3842111"/>
            </a:xfrm>
            <a:custGeom>
              <a:avLst/>
              <a:gdLst/>
              <a:ahLst/>
              <a:cxnLst/>
              <a:rect l="l" t="t" r="r" b="b"/>
              <a:pathLst>
                <a:path w="581718" h="3842111">
                  <a:moveTo>
                    <a:pt x="0" y="0"/>
                  </a:moveTo>
                  <a:lnTo>
                    <a:pt x="581718" y="0"/>
                  </a:lnTo>
                  <a:lnTo>
                    <a:pt x="581718" y="3842111"/>
                  </a:lnTo>
                  <a:lnTo>
                    <a:pt x="0" y="3842111"/>
                  </a:lnTo>
                  <a:close/>
                </a:path>
              </a:pathLst>
            </a:custGeom>
            <a:solidFill>
              <a:srgbClr val="DD9933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0" y="-66675"/>
              <a:ext cx="581718" cy="39087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 rot="8194112">
            <a:off x="-4705312" y="192771"/>
            <a:ext cx="9410625" cy="1341284"/>
            <a:chOff x="0" y="0"/>
            <a:chExt cx="2646825" cy="377249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2646825" cy="377249"/>
            </a:xfrm>
            <a:custGeom>
              <a:avLst/>
              <a:gdLst/>
              <a:ahLst/>
              <a:cxnLst/>
              <a:rect l="l" t="t" r="r" b="b"/>
              <a:pathLst>
                <a:path w="2646825" h="377249">
                  <a:moveTo>
                    <a:pt x="203200" y="0"/>
                  </a:moveTo>
                  <a:lnTo>
                    <a:pt x="2646825" y="0"/>
                  </a:lnTo>
                  <a:lnTo>
                    <a:pt x="2443625" y="377249"/>
                  </a:lnTo>
                  <a:lnTo>
                    <a:pt x="0" y="377249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DD9933"/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101600" y="-66675"/>
              <a:ext cx="2443625" cy="4439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texte, diagramme, Plan, Parallèle&#10;&#10;Le contenu généré par l’IA peut être incorrect.">
            <a:extLst>
              <a:ext uri="{FF2B5EF4-FFF2-40B4-BE49-F238E27FC236}">
                <a16:creationId xmlns:a16="http://schemas.microsoft.com/office/drawing/2014/main" id="{7E473FC7-D238-08C8-9097-8DA009E98F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7974" y="2521"/>
            <a:ext cx="14743646" cy="10290361"/>
          </a:xfrm>
          <a:prstGeom prst="rect">
            <a:avLst/>
          </a:prstGeom>
        </p:spPr>
      </p:pic>
      <p:grpSp>
        <p:nvGrpSpPr>
          <p:cNvPr id="7" name="Group 25">
            <a:extLst>
              <a:ext uri="{FF2B5EF4-FFF2-40B4-BE49-F238E27FC236}">
                <a16:creationId xmlns:a16="http://schemas.microsoft.com/office/drawing/2014/main" id="{9C4EE041-34CE-11D9-DED1-76E2A1CD33BA}"/>
              </a:ext>
            </a:extLst>
          </p:cNvPr>
          <p:cNvGrpSpPr/>
          <p:nvPr/>
        </p:nvGrpSpPr>
        <p:grpSpPr>
          <a:xfrm rot="5400000">
            <a:off x="11630308" y="3975920"/>
            <a:ext cx="12083227" cy="2738155"/>
            <a:chOff x="-47276" y="-47765"/>
            <a:chExt cx="3398519" cy="770132"/>
          </a:xfrm>
        </p:grpSpPr>
        <p:sp>
          <p:nvSpPr>
            <p:cNvPr id="5" name="Freeform 26">
              <a:extLst>
                <a:ext uri="{FF2B5EF4-FFF2-40B4-BE49-F238E27FC236}">
                  <a16:creationId xmlns:a16="http://schemas.microsoft.com/office/drawing/2014/main" id="{04555967-9486-DE55-30E5-26709350ACBA}"/>
                </a:ext>
              </a:extLst>
            </p:cNvPr>
            <p:cNvSpPr/>
            <p:nvPr/>
          </p:nvSpPr>
          <p:spPr>
            <a:xfrm>
              <a:off x="-47276" y="0"/>
              <a:ext cx="3398519" cy="722367"/>
            </a:xfrm>
            <a:custGeom>
              <a:avLst/>
              <a:gdLst/>
              <a:ahLst/>
              <a:cxnLst/>
              <a:rect l="l" t="t" r="r" b="b"/>
              <a:pathLst>
                <a:path w="2646825" h="377249">
                  <a:moveTo>
                    <a:pt x="203200" y="0"/>
                  </a:moveTo>
                  <a:lnTo>
                    <a:pt x="2646825" y="0"/>
                  </a:lnTo>
                  <a:lnTo>
                    <a:pt x="2443625" y="377249"/>
                  </a:lnTo>
                  <a:lnTo>
                    <a:pt x="0" y="377249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DD9933"/>
            </a:solidFill>
          </p:spPr>
        </p:sp>
        <p:sp>
          <p:nvSpPr>
            <p:cNvPr id="6" name="TextBox 27">
              <a:extLst>
                <a:ext uri="{FF2B5EF4-FFF2-40B4-BE49-F238E27FC236}">
                  <a16:creationId xmlns:a16="http://schemas.microsoft.com/office/drawing/2014/main" id="{D97C203B-1F66-42A2-00A7-0F09E22C6668}"/>
                </a:ext>
              </a:extLst>
            </p:cNvPr>
            <p:cNvSpPr txBox="1"/>
            <p:nvPr/>
          </p:nvSpPr>
          <p:spPr>
            <a:xfrm>
              <a:off x="106328" y="-47765"/>
              <a:ext cx="2443625" cy="4439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8" name="Group 25">
            <a:extLst>
              <a:ext uri="{FF2B5EF4-FFF2-40B4-BE49-F238E27FC236}">
                <a16:creationId xmlns:a16="http://schemas.microsoft.com/office/drawing/2014/main" id="{6916173C-4B47-E370-9317-1B718D2A5C84}"/>
              </a:ext>
            </a:extLst>
          </p:cNvPr>
          <p:cNvGrpSpPr/>
          <p:nvPr/>
        </p:nvGrpSpPr>
        <p:grpSpPr>
          <a:xfrm rot="5400000">
            <a:off x="-5430648" y="3589318"/>
            <a:ext cx="12083227" cy="2805388"/>
            <a:chOff x="-47276" y="-66675"/>
            <a:chExt cx="3398519" cy="789042"/>
          </a:xfrm>
        </p:grpSpPr>
        <p:sp>
          <p:nvSpPr>
            <p:cNvPr id="9" name="Freeform 26">
              <a:extLst>
                <a:ext uri="{FF2B5EF4-FFF2-40B4-BE49-F238E27FC236}">
                  <a16:creationId xmlns:a16="http://schemas.microsoft.com/office/drawing/2014/main" id="{99B2D30B-E982-0888-16C9-646807E9129E}"/>
                </a:ext>
              </a:extLst>
            </p:cNvPr>
            <p:cNvSpPr/>
            <p:nvPr/>
          </p:nvSpPr>
          <p:spPr>
            <a:xfrm>
              <a:off x="-47276" y="0"/>
              <a:ext cx="3398519" cy="722367"/>
            </a:xfrm>
            <a:custGeom>
              <a:avLst/>
              <a:gdLst/>
              <a:ahLst/>
              <a:cxnLst/>
              <a:rect l="l" t="t" r="r" b="b"/>
              <a:pathLst>
                <a:path w="2646825" h="377249">
                  <a:moveTo>
                    <a:pt x="203200" y="0"/>
                  </a:moveTo>
                  <a:lnTo>
                    <a:pt x="2646825" y="0"/>
                  </a:lnTo>
                  <a:lnTo>
                    <a:pt x="2443625" y="377249"/>
                  </a:lnTo>
                  <a:lnTo>
                    <a:pt x="0" y="377249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DD9933"/>
            </a:solidFill>
          </p:spPr>
        </p:sp>
        <p:sp>
          <p:nvSpPr>
            <p:cNvPr id="10" name="TextBox 27">
              <a:extLst>
                <a:ext uri="{FF2B5EF4-FFF2-40B4-BE49-F238E27FC236}">
                  <a16:creationId xmlns:a16="http://schemas.microsoft.com/office/drawing/2014/main" id="{07705F5D-E36B-72B6-3B4D-3A3D5AB17190}"/>
                </a:ext>
              </a:extLst>
            </p:cNvPr>
            <p:cNvSpPr txBox="1"/>
            <p:nvPr/>
          </p:nvSpPr>
          <p:spPr>
            <a:xfrm>
              <a:off x="101600" y="-66675"/>
              <a:ext cx="2443625" cy="4439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5990968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C7CEB360-583B-ED1E-9828-FE5AF7262A18}"/>
              </a:ext>
            </a:extLst>
          </p:cNvPr>
          <p:cNvSpPr/>
          <p:nvPr/>
        </p:nvSpPr>
        <p:spPr>
          <a:xfrm>
            <a:off x="9910369" y="91203"/>
            <a:ext cx="8077899" cy="9958587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BE26D923-B603-1319-B243-96FC78E09C12}"/>
              </a:ext>
            </a:extLst>
          </p:cNvPr>
          <p:cNvSpPr txBox="1"/>
          <p:nvPr/>
        </p:nvSpPr>
        <p:spPr>
          <a:xfrm>
            <a:off x="554157" y="87206"/>
            <a:ext cx="5232133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2800" b="1" i="1" u="sng">
                <a:ea typeface="Calibri"/>
                <a:cs typeface="Calibri"/>
              </a:rPr>
              <a:t>Schéma kit arbitrage</a:t>
            </a:r>
          </a:p>
        </p:txBody>
      </p:sp>
      <p:pic>
        <p:nvPicPr>
          <p:cNvPr id="5" name="Image 4" descr="Une image contenant Appareils électroniques, Composant électronique, circuit, Composant de circuit&#10;&#10;Le contenu généré par l’IA peut être incorrect.">
            <a:extLst>
              <a:ext uri="{FF2B5EF4-FFF2-40B4-BE49-F238E27FC236}">
                <a16:creationId xmlns:a16="http://schemas.microsoft.com/office/drawing/2014/main" id="{1F5D4093-B436-AE40-6405-30B92AB4A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4617" y="4109046"/>
            <a:ext cx="3342311" cy="2064152"/>
          </a:xfrm>
          <a:prstGeom prst="rect">
            <a:avLst/>
          </a:prstGeom>
        </p:spPr>
      </p:pic>
      <p:pic>
        <p:nvPicPr>
          <p:cNvPr id="6" name="Image 5" descr="Une image contenant texte, Ingénierie électronique, câble, Composant de circuit&#10;&#10;Le contenu généré par l’IA peut être incorrect.">
            <a:extLst>
              <a:ext uri="{FF2B5EF4-FFF2-40B4-BE49-F238E27FC236}">
                <a16:creationId xmlns:a16="http://schemas.microsoft.com/office/drawing/2014/main" id="{FD79F78E-084B-FF2E-15D8-76FFFF3E33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61067" y="4110730"/>
            <a:ext cx="3093817" cy="2556076"/>
          </a:xfrm>
          <a:prstGeom prst="rect">
            <a:avLst/>
          </a:prstGeom>
        </p:spPr>
      </p:pic>
      <p:pic>
        <p:nvPicPr>
          <p:cNvPr id="7" name="Image 6" descr="Radar de vitesse Universal">
            <a:extLst>
              <a:ext uri="{FF2B5EF4-FFF2-40B4-BE49-F238E27FC236}">
                <a16:creationId xmlns:a16="http://schemas.microsoft.com/office/drawing/2014/main" id="{0B05A415-178C-DF9F-AE9B-A8804A5A43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47425" y="6940470"/>
            <a:ext cx="2743200" cy="2743200"/>
          </a:xfrm>
          <a:prstGeom prst="rect">
            <a:avLst/>
          </a:prstGeom>
        </p:spPr>
      </p:pic>
      <p:pic>
        <p:nvPicPr>
          <p:cNvPr id="3" name="Image 2" descr="Une image contenant Appareils électroniques, Appareil électronique, ordinateur&#10;&#10;Le contenu généré par l’IA peut être incorrect.">
            <a:extLst>
              <a:ext uri="{FF2B5EF4-FFF2-40B4-BE49-F238E27FC236}">
                <a16:creationId xmlns:a16="http://schemas.microsoft.com/office/drawing/2014/main" id="{7F2F9E73-89F7-17D4-A834-7E07C037B4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7447" y="7488088"/>
            <a:ext cx="2569580" cy="2584048"/>
          </a:xfrm>
          <a:prstGeom prst="rect">
            <a:avLst/>
          </a:prstGeom>
        </p:spPr>
      </p:pic>
      <p:pic>
        <p:nvPicPr>
          <p:cNvPr id="4" name="Image 3" descr="Afficheur LED 4 digits 7 Segments 41 mm I2C - Rouge - 1.2”">
            <a:extLst>
              <a:ext uri="{FF2B5EF4-FFF2-40B4-BE49-F238E27FC236}">
                <a16:creationId xmlns:a16="http://schemas.microsoft.com/office/drawing/2014/main" id="{15A5FFFA-42E0-7551-DB68-AD983E9404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514654" y="1539433"/>
            <a:ext cx="2743200" cy="20574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00548D6-E4F1-0D71-75AD-F019ABB5D5A4}"/>
              </a:ext>
            </a:extLst>
          </p:cNvPr>
          <p:cNvSpPr/>
          <p:nvPr/>
        </p:nvSpPr>
        <p:spPr>
          <a:xfrm>
            <a:off x="114764" y="1929000"/>
            <a:ext cx="3866420" cy="389515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Image 7" descr="Une image contenant multimédia, Appareil électronique, gadget, Ordinateur tablette&#10;&#10;Le contenu généré par l’IA peut être incorrect.">
            <a:extLst>
              <a:ext uri="{FF2B5EF4-FFF2-40B4-BE49-F238E27FC236}">
                <a16:creationId xmlns:a16="http://schemas.microsoft.com/office/drawing/2014/main" id="{8A7EB05E-6E7D-33F5-71B5-69B8AF6EBE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8335" y="2901363"/>
            <a:ext cx="2417421" cy="2417421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9CB8C9A9-81EC-33EA-DBD0-1CAE3350D4F8}"/>
              </a:ext>
            </a:extLst>
          </p:cNvPr>
          <p:cNvSpPr txBox="1"/>
          <p:nvPr/>
        </p:nvSpPr>
        <p:spPr>
          <a:xfrm>
            <a:off x="735903" y="2301657"/>
            <a:ext cx="317847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b="1" u="sng">
                <a:ea typeface="Calibri"/>
                <a:cs typeface="Calibri"/>
              </a:rPr>
              <a:t>Application arbitrage</a:t>
            </a:r>
          </a:p>
          <a:p>
            <a:endParaRPr lang="fr-FR">
              <a:ea typeface="Calibri"/>
              <a:cs typeface="Calibri"/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810ED6D0-7233-BC60-AC99-AE495BFAC539}"/>
              </a:ext>
            </a:extLst>
          </p:cNvPr>
          <p:cNvSpPr txBox="1"/>
          <p:nvPr/>
        </p:nvSpPr>
        <p:spPr>
          <a:xfrm>
            <a:off x="12548819" y="604300"/>
            <a:ext cx="3336837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2400" b="1" u="sng">
                <a:ea typeface="Calibri"/>
                <a:cs typeface="Calibri"/>
              </a:rPr>
              <a:t>Capteur + afficheur</a:t>
            </a:r>
            <a:endParaRPr lang="fr-FR" sz="2000" b="1">
              <a:ea typeface="Calibri"/>
              <a:cs typeface="Calibri"/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6BA06929-E915-03F0-B671-D899D355D47B}"/>
              </a:ext>
            </a:extLst>
          </p:cNvPr>
          <p:cNvSpPr txBox="1"/>
          <p:nvPr/>
        </p:nvSpPr>
        <p:spPr>
          <a:xfrm>
            <a:off x="2176396" y="6560506"/>
            <a:ext cx="2061216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b="1" u="sng">
                <a:ea typeface="Calibri"/>
                <a:cs typeface="Calibri"/>
              </a:rPr>
              <a:t>Passerelle</a:t>
            </a:r>
            <a:br>
              <a:rPr lang="fr-FR" b="1" u="sng">
                <a:ea typeface="Calibri"/>
                <a:cs typeface="Calibri"/>
              </a:rPr>
            </a:br>
            <a:r>
              <a:rPr lang="fr-FR" b="1" u="sng">
                <a:ea typeface="Calibri"/>
                <a:cs typeface="Calibri"/>
              </a:rPr>
              <a:t>connexion vers BDD + site web</a:t>
            </a:r>
            <a:endParaRPr lang="fr-FR">
              <a:ea typeface="Calibri"/>
              <a:cs typeface="Calibri"/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7F3DB843-A64D-E9FA-5C8D-88AE2B7B5FEC}"/>
              </a:ext>
            </a:extLst>
          </p:cNvPr>
          <p:cNvSpPr txBox="1"/>
          <p:nvPr/>
        </p:nvSpPr>
        <p:spPr>
          <a:xfrm>
            <a:off x="6729171" y="3055399"/>
            <a:ext cx="3037561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b="1" u="sng">
                <a:ea typeface="Calibri"/>
                <a:cs typeface="Calibri"/>
              </a:rPr>
              <a:t>Broker </a:t>
            </a:r>
          </a:p>
          <a:p>
            <a:r>
              <a:rPr lang="fr-FR">
                <a:ea typeface="Calibri"/>
                <a:cs typeface="Calibri"/>
              </a:rPr>
              <a:t>Raspberry PI3 lite</a:t>
            </a:r>
          </a:p>
          <a:p>
            <a:r>
              <a:rPr lang="fr-FR">
                <a:ea typeface="Calibri"/>
                <a:cs typeface="Calibri"/>
              </a:rPr>
              <a:t>OS lite</a:t>
            </a:r>
          </a:p>
        </p:txBody>
      </p:sp>
      <p:sp>
        <p:nvSpPr>
          <p:cNvPr id="18" name="Flèche : droite 17">
            <a:extLst>
              <a:ext uri="{FF2B5EF4-FFF2-40B4-BE49-F238E27FC236}">
                <a16:creationId xmlns:a16="http://schemas.microsoft.com/office/drawing/2014/main" id="{340F750E-63E4-36FD-0636-3CAAB99531EE}"/>
              </a:ext>
            </a:extLst>
          </p:cNvPr>
          <p:cNvSpPr/>
          <p:nvPr/>
        </p:nvSpPr>
        <p:spPr>
          <a:xfrm rot="8820000">
            <a:off x="3852314" y="6840474"/>
            <a:ext cx="3075416" cy="257062"/>
          </a:xfrm>
          <a:prstGeom prst="rightArrow">
            <a:avLst/>
          </a:prstGeom>
          <a:solidFill>
            <a:srgbClr val="ED7D3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Flèche : droite 18">
            <a:extLst>
              <a:ext uri="{FF2B5EF4-FFF2-40B4-BE49-F238E27FC236}">
                <a16:creationId xmlns:a16="http://schemas.microsoft.com/office/drawing/2014/main" id="{88B02FA2-2DC9-301E-D4A5-808D41012DB5}"/>
              </a:ext>
            </a:extLst>
          </p:cNvPr>
          <p:cNvSpPr/>
          <p:nvPr/>
        </p:nvSpPr>
        <p:spPr>
          <a:xfrm rot="-1320000">
            <a:off x="9966906" y="3194542"/>
            <a:ext cx="4451298" cy="432268"/>
          </a:xfrm>
          <a:prstGeom prst="rightArrow">
            <a:avLst/>
          </a:prstGeom>
          <a:solidFill>
            <a:srgbClr val="ED7D3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Flèche : droite 19">
            <a:extLst>
              <a:ext uri="{FF2B5EF4-FFF2-40B4-BE49-F238E27FC236}">
                <a16:creationId xmlns:a16="http://schemas.microsoft.com/office/drawing/2014/main" id="{60E7505C-0BD6-B303-26C5-F3A9E97A5EC1}"/>
              </a:ext>
            </a:extLst>
          </p:cNvPr>
          <p:cNvSpPr/>
          <p:nvPr/>
        </p:nvSpPr>
        <p:spPr>
          <a:xfrm rot="11040000">
            <a:off x="9881203" y="5687014"/>
            <a:ext cx="4075121" cy="316522"/>
          </a:xfrm>
          <a:prstGeom prst="rightArrow">
            <a:avLst/>
          </a:prstGeom>
          <a:solidFill>
            <a:srgbClr val="ED7D3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Flèche : droite 20">
            <a:extLst>
              <a:ext uri="{FF2B5EF4-FFF2-40B4-BE49-F238E27FC236}">
                <a16:creationId xmlns:a16="http://schemas.microsoft.com/office/drawing/2014/main" id="{805B78BB-D6DD-FCC9-6311-47005088CD07}"/>
              </a:ext>
            </a:extLst>
          </p:cNvPr>
          <p:cNvSpPr/>
          <p:nvPr/>
        </p:nvSpPr>
        <p:spPr>
          <a:xfrm rot="12960000">
            <a:off x="9229109" y="7504835"/>
            <a:ext cx="4509171" cy="273117"/>
          </a:xfrm>
          <a:prstGeom prst="rightArrow">
            <a:avLst/>
          </a:prstGeom>
          <a:solidFill>
            <a:srgbClr val="ED7D3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C1332391-49FC-830B-A7F0-C68281AEDF00}"/>
              </a:ext>
            </a:extLst>
          </p:cNvPr>
          <p:cNvSpPr txBox="1"/>
          <p:nvPr/>
        </p:nvSpPr>
        <p:spPr>
          <a:xfrm>
            <a:off x="12886151" y="1565753"/>
            <a:ext cx="145615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>
                <a:ea typeface="Calibri"/>
                <a:cs typeface="Calibri"/>
              </a:rPr>
              <a:t>Afficheur LED</a:t>
            </a:r>
            <a:endParaRPr lang="fr-FR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E06B6B06-B188-0942-5522-8CE51CF7CF28}"/>
              </a:ext>
            </a:extLst>
          </p:cNvPr>
          <p:cNvSpPr txBox="1"/>
          <p:nvPr/>
        </p:nvSpPr>
        <p:spPr>
          <a:xfrm>
            <a:off x="12303254" y="4120309"/>
            <a:ext cx="219146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>
                <a:ea typeface="Calibri"/>
                <a:cs typeface="Calibri"/>
              </a:rPr>
              <a:t>Capteur Vibratoire </a:t>
            </a:r>
            <a:br>
              <a:rPr lang="fr-FR">
                <a:ea typeface="Calibri"/>
                <a:cs typeface="Calibri"/>
              </a:rPr>
            </a:br>
            <a:r>
              <a:rPr lang="fr-FR">
                <a:ea typeface="Calibri"/>
                <a:cs typeface="Calibri"/>
              </a:rPr>
              <a:t>Type </a:t>
            </a:r>
            <a:r>
              <a:rPr lang="fr-FR" err="1">
                <a:ea typeface="Calibri"/>
                <a:cs typeface="Calibri"/>
              </a:rPr>
              <a:t>serie</a:t>
            </a:r>
            <a:br>
              <a:rPr lang="fr-FR">
                <a:ea typeface="Calibri"/>
                <a:cs typeface="Calibri"/>
              </a:rPr>
            </a:br>
            <a:r>
              <a:rPr lang="fr-FR">
                <a:ea typeface="Calibri"/>
                <a:cs typeface="Calibri"/>
              </a:rPr>
              <a:t>supporte Raspberry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41E91EAC-15EA-0ECF-D69A-E6E7FD3555C4}"/>
              </a:ext>
            </a:extLst>
          </p:cNvPr>
          <p:cNvSpPr txBox="1"/>
          <p:nvPr/>
        </p:nvSpPr>
        <p:spPr>
          <a:xfrm>
            <a:off x="13612145" y="7992278"/>
            <a:ext cx="1239520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>
                <a:ea typeface="Calibri"/>
                <a:cs typeface="Calibri"/>
              </a:rPr>
              <a:t>Capteur vitesse</a:t>
            </a:r>
          </a:p>
          <a:p>
            <a:r>
              <a:rPr lang="fr-FR">
                <a:ea typeface="Calibri"/>
                <a:cs typeface="Calibri"/>
              </a:rPr>
              <a:t>Decathlon</a:t>
            </a:r>
          </a:p>
          <a:p>
            <a:r>
              <a:rPr lang="fr-FR">
                <a:ea typeface="Calibri"/>
                <a:cs typeface="Calibri"/>
              </a:rPr>
              <a:t>(optionnel)</a:t>
            </a:r>
          </a:p>
        </p:txBody>
      </p:sp>
      <p:sp>
        <p:nvSpPr>
          <p:cNvPr id="9" name="Arrow: Up-Down 8">
            <a:extLst>
              <a:ext uri="{FF2B5EF4-FFF2-40B4-BE49-F238E27FC236}">
                <a16:creationId xmlns:a16="http://schemas.microsoft.com/office/drawing/2014/main" id="{ECFADE19-4156-D351-B1B0-D48471A549E8}"/>
              </a:ext>
            </a:extLst>
          </p:cNvPr>
          <p:cNvSpPr/>
          <p:nvPr/>
        </p:nvSpPr>
        <p:spPr>
          <a:xfrm rot="17340000">
            <a:off x="5140706" y="2728023"/>
            <a:ext cx="165763" cy="2822863"/>
          </a:xfrm>
          <a:prstGeom prst="upDownArrow">
            <a:avLst/>
          </a:prstGeom>
          <a:solidFill>
            <a:srgbClr val="ED7D3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58C5E32-7744-ECAE-2B7B-5A1EAF61C32E}"/>
              </a:ext>
            </a:extLst>
          </p:cNvPr>
          <p:cNvSpPr txBox="1"/>
          <p:nvPr/>
        </p:nvSpPr>
        <p:spPr>
          <a:xfrm>
            <a:off x="10397114" y="5200903"/>
            <a:ext cx="306534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Calibri"/>
                <a:cs typeface="Calibri"/>
              </a:rPr>
              <a:t>Sans fil via carte esp8266</a:t>
            </a:r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1F0647-B340-B77C-4FE3-E748B7BF2433}"/>
              </a:ext>
            </a:extLst>
          </p:cNvPr>
          <p:cNvSpPr txBox="1"/>
          <p:nvPr/>
        </p:nvSpPr>
        <p:spPr>
          <a:xfrm rot="-900000">
            <a:off x="9926085" y="3175377"/>
            <a:ext cx="26235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err="1">
                <a:ea typeface="Calibri"/>
                <a:cs typeface="Calibri"/>
              </a:rPr>
              <a:t>Connexion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filaire</a:t>
            </a:r>
            <a:r>
              <a:rPr lang="en-US">
                <a:ea typeface="Calibri"/>
                <a:cs typeface="Calibri"/>
              </a:rPr>
              <a:t>/ sans fil</a:t>
            </a:r>
            <a:endParaRPr lang="en-US" err="1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99D35E3-2580-2F23-49AD-E87DEE67709E}"/>
              </a:ext>
            </a:extLst>
          </p:cNvPr>
          <p:cNvSpPr txBox="1"/>
          <p:nvPr/>
        </p:nvSpPr>
        <p:spPr>
          <a:xfrm rot="2220000">
            <a:off x="10137087" y="6605463"/>
            <a:ext cx="227963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Calibri"/>
                <a:cs typeface="Calibri"/>
              </a:rPr>
              <a:t>Sans fil </a:t>
            </a:r>
            <a:r>
              <a:rPr lang="en-US" err="1">
                <a:ea typeface="Calibri"/>
                <a:cs typeface="Calibri"/>
              </a:rPr>
              <a:t>ou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filaire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en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fonction</a:t>
            </a:r>
            <a:r>
              <a:rPr lang="en-US">
                <a:ea typeface="Calibri"/>
                <a:cs typeface="Calibri"/>
              </a:rPr>
              <a:t> du matériel</a:t>
            </a:r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BCD76EC-B58C-3FA4-2C70-33FC089E94BA}"/>
              </a:ext>
            </a:extLst>
          </p:cNvPr>
          <p:cNvSpPr txBox="1"/>
          <p:nvPr/>
        </p:nvSpPr>
        <p:spPr>
          <a:xfrm rot="1020000">
            <a:off x="4233740" y="3695628"/>
            <a:ext cx="224739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Calibri"/>
                <a:cs typeface="Calibri"/>
              </a:rPr>
              <a:t>Sans fil grâce au WIFI</a:t>
            </a:r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Une image contenant diagramme, texte, dessin&#10;&#10;Le contenu généré par l’IA peut être incorrect.">
            <a:extLst>
              <a:ext uri="{FF2B5EF4-FFF2-40B4-BE49-F238E27FC236}">
                <a16:creationId xmlns:a16="http://schemas.microsoft.com/office/drawing/2014/main" id="{1387B96C-B045-23BC-5756-AAC513294E3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536" b="-136"/>
          <a:stretch/>
        </p:blipFill>
        <p:spPr>
          <a:xfrm>
            <a:off x="3011805" y="733726"/>
            <a:ext cx="13443820" cy="8894458"/>
          </a:xfrm>
          <a:prstGeom prst="rect">
            <a:avLst/>
          </a:prstGeom>
        </p:spPr>
      </p:pic>
      <p:grpSp>
        <p:nvGrpSpPr>
          <p:cNvPr id="6" name="Group 25">
            <a:extLst>
              <a:ext uri="{FF2B5EF4-FFF2-40B4-BE49-F238E27FC236}">
                <a16:creationId xmlns:a16="http://schemas.microsoft.com/office/drawing/2014/main" id="{70D8F2D0-6E25-D9DA-9440-6756D653C52C}"/>
              </a:ext>
            </a:extLst>
          </p:cNvPr>
          <p:cNvGrpSpPr/>
          <p:nvPr/>
        </p:nvGrpSpPr>
        <p:grpSpPr>
          <a:xfrm rot="8194112">
            <a:off x="-4707459" y="48805"/>
            <a:ext cx="9410625" cy="1578343"/>
            <a:chOff x="0" y="-66675"/>
            <a:chExt cx="2646825" cy="443924"/>
          </a:xfrm>
        </p:grpSpPr>
        <p:sp>
          <p:nvSpPr>
            <p:cNvPr id="4" name="Freeform 26">
              <a:extLst>
                <a:ext uri="{FF2B5EF4-FFF2-40B4-BE49-F238E27FC236}">
                  <a16:creationId xmlns:a16="http://schemas.microsoft.com/office/drawing/2014/main" id="{5FFACE32-EDB7-6A58-66A5-EC538D3D21BF}"/>
                </a:ext>
              </a:extLst>
            </p:cNvPr>
            <p:cNvSpPr/>
            <p:nvPr/>
          </p:nvSpPr>
          <p:spPr>
            <a:xfrm>
              <a:off x="0" y="0"/>
              <a:ext cx="2646825" cy="377249"/>
            </a:xfrm>
            <a:custGeom>
              <a:avLst/>
              <a:gdLst/>
              <a:ahLst/>
              <a:cxnLst/>
              <a:rect l="l" t="t" r="r" b="b"/>
              <a:pathLst>
                <a:path w="2646825" h="377249">
                  <a:moveTo>
                    <a:pt x="203200" y="0"/>
                  </a:moveTo>
                  <a:lnTo>
                    <a:pt x="2646825" y="0"/>
                  </a:lnTo>
                  <a:lnTo>
                    <a:pt x="2443625" y="377249"/>
                  </a:lnTo>
                  <a:lnTo>
                    <a:pt x="0" y="377249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DD9933"/>
            </a:solidFill>
          </p:spPr>
        </p:sp>
        <p:sp>
          <p:nvSpPr>
            <p:cNvPr id="5" name="TextBox 27">
              <a:extLst>
                <a:ext uri="{FF2B5EF4-FFF2-40B4-BE49-F238E27FC236}">
                  <a16:creationId xmlns:a16="http://schemas.microsoft.com/office/drawing/2014/main" id="{AF301C4A-24C6-E73A-743F-40211A196870}"/>
                </a:ext>
              </a:extLst>
            </p:cNvPr>
            <p:cNvSpPr txBox="1"/>
            <p:nvPr/>
          </p:nvSpPr>
          <p:spPr>
            <a:xfrm>
              <a:off x="101600" y="-66675"/>
              <a:ext cx="2443625" cy="4439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0" name="Group 25">
            <a:extLst>
              <a:ext uri="{FF2B5EF4-FFF2-40B4-BE49-F238E27FC236}">
                <a16:creationId xmlns:a16="http://schemas.microsoft.com/office/drawing/2014/main" id="{EF4CD29E-0526-B70F-EDA0-128C2E80325D}"/>
              </a:ext>
            </a:extLst>
          </p:cNvPr>
          <p:cNvGrpSpPr/>
          <p:nvPr/>
        </p:nvGrpSpPr>
        <p:grpSpPr>
          <a:xfrm rot="8194112">
            <a:off x="13204187" y="9192805"/>
            <a:ext cx="9410625" cy="1578343"/>
            <a:chOff x="0" y="-66675"/>
            <a:chExt cx="2646825" cy="443924"/>
          </a:xfrm>
        </p:grpSpPr>
        <p:sp>
          <p:nvSpPr>
            <p:cNvPr id="8" name="Freeform 26">
              <a:extLst>
                <a:ext uri="{FF2B5EF4-FFF2-40B4-BE49-F238E27FC236}">
                  <a16:creationId xmlns:a16="http://schemas.microsoft.com/office/drawing/2014/main" id="{927122D8-CBA1-71C5-8E13-8D1CB22B2207}"/>
                </a:ext>
              </a:extLst>
            </p:cNvPr>
            <p:cNvSpPr/>
            <p:nvPr/>
          </p:nvSpPr>
          <p:spPr>
            <a:xfrm>
              <a:off x="0" y="0"/>
              <a:ext cx="2646825" cy="377249"/>
            </a:xfrm>
            <a:custGeom>
              <a:avLst/>
              <a:gdLst/>
              <a:ahLst/>
              <a:cxnLst/>
              <a:rect l="l" t="t" r="r" b="b"/>
              <a:pathLst>
                <a:path w="2646825" h="377249">
                  <a:moveTo>
                    <a:pt x="203200" y="0"/>
                  </a:moveTo>
                  <a:lnTo>
                    <a:pt x="2646825" y="0"/>
                  </a:lnTo>
                  <a:lnTo>
                    <a:pt x="2443625" y="377249"/>
                  </a:lnTo>
                  <a:lnTo>
                    <a:pt x="0" y="377249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DD9933"/>
            </a:solidFill>
          </p:spPr>
        </p:sp>
        <p:sp>
          <p:nvSpPr>
            <p:cNvPr id="9" name="TextBox 27">
              <a:extLst>
                <a:ext uri="{FF2B5EF4-FFF2-40B4-BE49-F238E27FC236}">
                  <a16:creationId xmlns:a16="http://schemas.microsoft.com/office/drawing/2014/main" id="{AD33457F-E0C7-CE33-CB1C-77672DC4AED9}"/>
                </a:ext>
              </a:extLst>
            </p:cNvPr>
            <p:cNvSpPr txBox="1"/>
            <p:nvPr/>
          </p:nvSpPr>
          <p:spPr>
            <a:xfrm>
              <a:off x="101600" y="-66675"/>
              <a:ext cx="2443625" cy="4439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27">
            <a:extLst>
              <a:ext uri="{FF2B5EF4-FFF2-40B4-BE49-F238E27FC236}">
                <a16:creationId xmlns:a16="http://schemas.microsoft.com/office/drawing/2014/main" id="{BB9C0403-8259-7255-004D-A6B9B0FAD0D0}"/>
              </a:ext>
            </a:extLst>
          </p:cNvPr>
          <p:cNvSpPr txBox="1"/>
          <p:nvPr/>
        </p:nvSpPr>
        <p:spPr>
          <a:xfrm rot="8194112">
            <a:off x="-4262592" y="160317"/>
            <a:ext cx="8688160" cy="1578343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800"/>
              </a:lnSpc>
            </a:pPr>
            <a:endParaRPr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6D1319F2-69CF-583B-0351-F8E7EA84639B}"/>
              </a:ext>
            </a:extLst>
          </p:cNvPr>
          <p:cNvSpPr txBox="1"/>
          <p:nvPr/>
        </p:nvSpPr>
        <p:spPr>
          <a:xfrm>
            <a:off x="1803837" y="-4234"/>
            <a:ext cx="7441933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2800" b="1" i="1" u="sng">
                <a:ea typeface="Calibri"/>
                <a:cs typeface="Calibri"/>
              </a:rPr>
              <a:t>Diagramme de cas d'utilisation du site web</a:t>
            </a:r>
          </a:p>
        </p:txBody>
      </p:sp>
    </p:spTree>
    <p:extLst>
      <p:ext uri="{BB962C8B-B14F-4D97-AF65-F5344CB8AC3E}">
        <p14:creationId xmlns:p14="http://schemas.microsoft.com/office/powerpoint/2010/main" val="21652342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A99227B-8D23-7228-B572-6CD30930CE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925" y="1504950"/>
            <a:ext cx="17202150" cy="727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9563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texte, diagramme, Plan, Parallèle&#10;&#10;Le contenu généré par l’IA peut être incorrect.">
            <a:extLst>
              <a:ext uri="{FF2B5EF4-FFF2-40B4-BE49-F238E27FC236}">
                <a16:creationId xmlns:a16="http://schemas.microsoft.com/office/drawing/2014/main" id="{19CDF366-2EB9-20CB-37D6-E0A0EAFB0D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7974" y="2521"/>
            <a:ext cx="13323061" cy="9294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7029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Personnalisé</PresentationFormat>
  <Slides>6</Slides>
  <Notes>0</Notes>
  <HiddenSlides>0</HiddenSlide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6</vt:i4>
      </vt:variant>
    </vt:vector>
  </HeadingPairs>
  <TitlesOfParts>
    <vt:vector size="7" baseType="lpstr"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RP1 Projet</dc:title>
  <cp:revision>14</cp:revision>
  <dcterms:created xsi:type="dcterms:W3CDTF">2006-08-16T00:00:00Z</dcterms:created>
  <dcterms:modified xsi:type="dcterms:W3CDTF">2025-04-01T06:30:17Z</dcterms:modified>
  <dc:identifier>DAGdM7zbrIw</dc:identifier>
</cp:coreProperties>
</file>